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4.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5.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embedTrueTypeFonts="1" saveSubsetFonts="1">
  <p:sldMasterIdLst>
    <p:sldMasterId id="2147483852" r:id="rId1"/>
  </p:sldMasterIdLst>
  <p:notesMasterIdLst>
    <p:notesMasterId r:id="rId24"/>
  </p:notesMasterIdLst>
  <p:handoutMasterIdLst>
    <p:handoutMasterId r:id="rId25"/>
  </p:handoutMasterIdLst>
  <p:sldIdLst>
    <p:sldId id="540" r:id="rId2"/>
    <p:sldId id="541" r:id="rId3"/>
    <p:sldId id="542" r:id="rId4"/>
    <p:sldId id="543" r:id="rId5"/>
    <p:sldId id="544" r:id="rId6"/>
    <p:sldId id="545" r:id="rId7"/>
    <p:sldId id="546" r:id="rId8"/>
    <p:sldId id="547" r:id="rId9"/>
    <p:sldId id="548" r:id="rId10"/>
    <p:sldId id="549" r:id="rId11"/>
    <p:sldId id="550" r:id="rId12"/>
    <p:sldId id="551" r:id="rId13"/>
    <p:sldId id="552" r:id="rId14"/>
    <p:sldId id="553" r:id="rId15"/>
    <p:sldId id="554" r:id="rId16"/>
    <p:sldId id="555" r:id="rId17"/>
    <p:sldId id="556" r:id="rId18"/>
    <p:sldId id="557" r:id="rId19"/>
    <p:sldId id="558" r:id="rId20"/>
    <p:sldId id="559" r:id="rId21"/>
    <p:sldId id="560" r:id="rId22"/>
    <p:sldId id="561" r:id="rId23"/>
  </p:sldIdLst>
  <p:sldSz cx="9144000" cy="6858000" type="screen4x3"/>
  <p:notesSz cx="7099300" cy="10234613"/>
  <p:defaultTextStyle>
    <a:defPPr>
      <a:defRPr lang="en-GB"/>
    </a:defPPr>
    <a:lvl1pPr algn="l" rtl="0" fontAlgn="base">
      <a:spcBef>
        <a:spcPct val="20000"/>
      </a:spcBef>
      <a:spcAft>
        <a:spcPct val="20000"/>
      </a:spcAft>
      <a:buSzPct val="90000"/>
      <a:defRPr sz="2000" kern="1200">
        <a:solidFill>
          <a:schemeClr val="bg2"/>
        </a:solidFill>
        <a:latin typeface="Arial" charset="0"/>
        <a:ea typeface="+mn-ea"/>
        <a:cs typeface="Arial" charset="0"/>
      </a:defRPr>
    </a:lvl1pPr>
    <a:lvl2pPr marL="457200" algn="l" rtl="0" fontAlgn="base">
      <a:spcBef>
        <a:spcPct val="20000"/>
      </a:spcBef>
      <a:spcAft>
        <a:spcPct val="20000"/>
      </a:spcAft>
      <a:buSzPct val="90000"/>
      <a:defRPr sz="2000" kern="1200">
        <a:solidFill>
          <a:schemeClr val="bg2"/>
        </a:solidFill>
        <a:latin typeface="Arial" charset="0"/>
        <a:ea typeface="+mn-ea"/>
        <a:cs typeface="Arial" charset="0"/>
      </a:defRPr>
    </a:lvl2pPr>
    <a:lvl3pPr marL="914400" algn="l" rtl="0" fontAlgn="base">
      <a:spcBef>
        <a:spcPct val="20000"/>
      </a:spcBef>
      <a:spcAft>
        <a:spcPct val="20000"/>
      </a:spcAft>
      <a:buSzPct val="90000"/>
      <a:defRPr sz="2000" kern="1200">
        <a:solidFill>
          <a:schemeClr val="bg2"/>
        </a:solidFill>
        <a:latin typeface="Arial" charset="0"/>
        <a:ea typeface="+mn-ea"/>
        <a:cs typeface="Arial" charset="0"/>
      </a:defRPr>
    </a:lvl3pPr>
    <a:lvl4pPr marL="1371600" algn="l" rtl="0" fontAlgn="base">
      <a:spcBef>
        <a:spcPct val="20000"/>
      </a:spcBef>
      <a:spcAft>
        <a:spcPct val="20000"/>
      </a:spcAft>
      <a:buSzPct val="90000"/>
      <a:defRPr sz="2000" kern="1200">
        <a:solidFill>
          <a:schemeClr val="bg2"/>
        </a:solidFill>
        <a:latin typeface="Arial" charset="0"/>
        <a:ea typeface="+mn-ea"/>
        <a:cs typeface="Arial" charset="0"/>
      </a:defRPr>
    </a:lvl4pPr>
    <a:lvl5pPr marL="1828800" algn="l" rtl="0" fontAlgn="base">
      <a:spcBef>
        <a:spcPct val="20000"/>
      </a:spcBef>
      <a:spcAft>
        <a:spcPct val="20000"/>
      </a:spcAft>
      <a:buSzPct val="90000"/>
      <a:defRPr sz="2000" kern="1200">
        <a:solidFill>
          <a:schemeClr val="bg2"/>
        </a:solidFill>
        <a:latin typeface="Arial" charset="0"/>
        <a:ea typeface="+mn-ea"/>
        <a:cs typeface="Arial" charset="0"/>
      </a:defRPr>
    </a:lvl5pPr>
    <a:lvl6pPr marL="2286000" algn="l" defTabSz="914400" rtl="0" eaLnBrk="1" latinLnBrk="0" hangingPunct="1">
      <a:defRPr sz="2000" kern="1200">
        <a:solidFill>
          <a:schemeClr val="bg2"/>
        </a:solidFill>
        <a:latin typeface="Arial" charset="0"/>
        <a:ea typeface="+mn-ea"/>
        <a:cs typeface="Arial" charset="0"/>
      </a:defRPr>
    </a:lvl6pPr>
    <a:lvl7pPr marL="2743200" algn="l" defTabSz="914400" rtl="0" eaLnBrk="1" latinLnBrk="0" hangingPunct="1">
      <a:defRPr sz="2000" kern="1200">
        <a:solidFill>
          <a:schemeClr val="bg2"/>
        </a:solidFill>
        <a:latin typeface="Arial" charset="0"/>
        <a:ea typeface="+mn-ea"/>
        <a:cs typeface="Arial" charset="0"/>
      </a:defRPr>
    </a:lvl7pPr>
    <a:lvl8pPr marL="3200400" algn="l" defTabSz="914400" rtl="0" eaLnBrk="1" latinLnBrk="0" hangingPunct="1">
      <a:defRPr sz="2000" kern="1200">
        <a:solidFill>
          <a:schemeClr val="bg2"/>
        </a:solidFill>
        <a:latin typeface="Arial" charset="0"/>
        <a:ea typeface="+mn-ea"/>
        <a:cs typeface="Arial" charset="0"/>
      </a:defRPr>
    </a:lvl8pPr>
    <a:lvl9pPr marL="3657600" algn="l" defTabSz="914400" rtl="0" eaLnBrk="1" latinLnBrk="0" hangingPunct="1">
      <a:defRPr sz="2000" kern="1200">
        <a:solidFill>
          <a:schemeClr val="bg2"/>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5DA37D80-6434-44D0-A028-1B22A696006F}" styleName="Light Style 3 - Accent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99" autoAdjust="0"/>
    <p:restoredTop sz="99332" autoAdjust="0"/>
  </p:normalViewPr>
  <p:slideViewPr>
    <p:cSldViewPr>
      <p:cViewPr>
        <p:scale>
          <a:sx n="69" d="100"/>
          <a:sy n="69" d="100"/>
        </p:scale>
        <p:origin x="-1410" y="-132"/>
      </p:cViewPr>
      <p:guideLst>
        <p:guide orient="horz" pos="119"/>
        <p:guide orient="horz" pos="210"/>
        <p:guide orient="horz" pos="441"/>
        <p:guide orient="horz" pos="805"/>
        <p:guide orient="horz" pos="1150"/>
        <p:guide orient="horz" pos="3843"/>
        <p:guide orient="horz" pos="4036"/>
        <p:guide orient="horz" pos="4217"/>
        <p:guide pos="2829"/>
        <p:guide pos="119"/>
        <p:guide pos="1429"/>
        <p:guide pos="1525"/>
        <p:guide pos="2942"/>
        <p:guide pos="4241"/>
        <p:guide pos="4349"/>
        <p:guide pos="5652"/>
      </p:guideLst>
    </p:cSldViewPr>
  </p:slideViewPr>
  <p:notesTextViewPr>
    <p:cViewPr>
      <p:scale>
        <a:sx n="100" d="100"/>
        <a:sy n="100" d="100"/>
      </p:scale>
      <p:origin x="0" y="0"/>
    </p:cViewPr>
  </p:notesTextViewPr>
  <p:sorterViewPr>
    <p:cViewPr>
      <p:scale>
        <a:sx n="66" d="100"/>
        <a:sy n="66" d="100"/>
      </p:scale>
      <p:origin x="0" y="0"/>
    </p:cViewPr>
  </p:sorterViewPr>
  <p:notesViewPr>
    <p:cSldViewPr>
      <p:cViewPr varScale="1">
        <p:scale>
          <a:sx n="88" d="100"/>
          <a:sy n="88" d="100"/>
        </p:scale>
        <p:origin x="-3720" y="-114"/>
      </p:cViewPr>
      <p:guideLst>
        <p:guide orient="horz" pos="3224"/>
        <p:guide pos="2236"/>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22E5CDF-2541-486C-8425-8F6192F95709}" type="doc">
      <dgm:prSet loTypeId="urn:microsoft.com/office/officeart/2005/8/layout/chevron1" loCatId="process" qsTypeId="urn:microsoft.com/office/officeart/2005/8/quickstyle/simple1" qsCatId="simple" csTypeId="urn:microsoft.com/office/officeart/2005/8/colors/accent1_2" csCatId="accent1" phldr="1"/>
      <dgm:spPr/>
    </dgm:pt>
    <dgm:pt modelId="{EF3120EE-7D74-4F3C-AF70-33845A14A747}">
      <dgm:prSet phldrT="[Text]" custT="1"/>
      <dgm:spPr/>
      <dgm:t>
        <a:bodyPr/>
        <a:lstStyle/>
        <a:p>
          <a:r>
            <a:rPr lang="en-GB" sz="1400" dirty="0" smtClean="0"/>
            <a:t>Establishing Foundation for Change</a:t>
          </a:r>
          <a:endParaRPr lang="en-GB" sz="1400" dirty="0"/>
        </a:p>
      </dgm:t>
    </dgm:pt>
    <dgm:pt modelId="{2889DE97-2C02-475C-80AC-5D3C7CF8780F}" type="parTrans" cxnId="{8EA90783-B825-4226-B3BF-305365AD7AD6}">
      <dgm:prSet/>
      <dgm:spPr/>
      <dgm:t>
        <a:bodyPr/>
        <a:lstStyle/>
        <a:p>
          <a:endParaRPr lang="en-GB"/>
        </a:p>
      </dgm:t>
    </dgm:pt>
    <dgm:pt modelId="{9F520B14-3E6D-4D23-B565-FA6BD8266F4A}" type="sibTrans" cxnId="{8EA90783-B825-4226-B3BF-305365AD7AD6}">
      <dgm:prSet/>
      <dgm:spPr/>
      <dgm:t>
        <a:bodyPr/>
        <a:lstStyle/>
        <a:p>
          <a:endParaRPr lang="en-GB"/>
        </a:p>
      </dgm:t>
    </dgm:pt>
    <dgm:pt modelId="{CA83FA7D-8F38-4362-A45A-70A6DC8E9BCE}">
      <dgm:prSet phldrT="[Text]" custT="1"/>
      <dgm:spPr>
        <a:solidFill>
          <a:schemeClr val="accent1">
            <a:lumMod val="20000"/>
            <a:lumOff val="80000"/>
          </a:schemeClr>
        </a:solidFill>
      </dgm:spPr>
      <dgm:t>
        <a:bodyPr/>
        <a:lstStyle/>
        <a:p>
          <a:r>
            <a:rPr lang="en-GB" sz="1400" dirty="0" smtClean="0"/>
            <a:t>Managing Change</a:t>
          </a:r>
          <a:endParaRPr lang="en-GB" sz="1400" dirty="0"/>
        </a:p>
      </dgm:t>
    </dgm:pt>
    <dgm:pt modelId="{A063AACA-1F4A-4B80-B9BA-CF2034E39B7B}" type="parTrans" cxnId="{13FEAEC9-1043-4D78-9593-7E6FBBB79131}">
      <dgm:prSet/>
      <dgm:spPr/>
      <dgm:t>
        <a:bodyPr/>
        <a:lstStyle/>
        <a:p>
          <a:endParaRPr lang="en-GB"/>
        </a:p>
      </dgm:t>
    </dgm:pt>
    <dgm:pt modelId="{A23FA9CB-4B1D-49AC-A483-D471B120A45D}" type="sibTrans" cxnId="{13FEAEC9-1043-4D78-9593-7E6FBBB79131}">
      <dgm:prSet/>
      <dgm:spPr/>
      <dgm:t>
        <a:bodyPr/>
        <a:lstStyle/>
        <a:p>
          <a:endParaRPr lang="en-GB"/>
        </a:p>
      </dgm:t>
    </dgm:pt>
    <dgm:pt modelId="{75D8C30A-F357-4708-8A1E-2A0F4B49E929}">
      <dgm:prSet phldrT="[Text]" custT="1"/>
      <dgm:spPr>
        <a:solidFill>
          <a:schemeClr val="accent1">
            <a:lumMod val="20000"/>
            <a:lumOff val="80000"/>
          </a:schemeClr>
        </a:solidFill>
      </dgm:spPr>
      <dgm:t>
        <a:bodyPr/>
        <a:lstStyle/>
        <a:p>
          <a:r>
            <a:rPr lang="en-GB" sz="1400" dirty="0" smtClean="0"/>
            <a:t>Sustaining Change</a:t>
          </a:r>
          <a:endParaRPr lang="en-GB" sz="1400" dirty="0"/>
        </a:p>
      </dgm:t>
    </dgm:pt>
    <dgm:pt modelId="{D0E6BEBD-B6F5-4A2B-8ACE-D405A8A4CDBF}" type="parTrans" cxnId="{9763DFF2-36F0-4F39-AC99-935830F2B488}">
      <dgm:prSet/>
      <dgm:spPr/>
      <dgm:t>
        <a:bodyPr/>
        <a:lstStyle/>
        <a:p>
          <a:endParaRPr lang="en-GB"/>
        </a:p>
      </dgm:t>
    </dgm:pt>
    <dgm:pt modelId="{00834183-D944-4D1C-A697-6EBA776064DF}" type="sibTrans" cxnId="{9763DFF2-36F0-4F39-AC99-935830F2B488}">
      <dgm:prSet/>
      <dgm:spPr/>
      <dgm:t>
        <a:bodyPr/>
        <a:lstStyle/>
        <a:p>
          <a:endParaRPr lang="en-GB"/>
        </a:p>
      </dgm:t>
    </dgm:pt>
    <dgm:pt modelId="{3288B73E-455B-49CF-9B2A-4E94B26FBE87}" type="pres">
      <dgm:prSet presAssocID="{A22E5CDF-2541-486C-8425-8F6192F95709}" presName="Name0" presStyleCnt="0">
        <dgm:presLayoutVars>
          <dgm:dir/>
          <dgm:animLvl val="lvl"/>
          <dgm:resizeHandles val="exact"/>
        </dgm:presLayoutVars>
      </dgm:prSet>
      <dgm:spPr/>
    </dgm:pt>
    <dgm:pt modelId="{B2155A90-67D0-488F-AAA2-05E39B1F7372}" type="pres">
      <dgm:prSet presAssocID="{EF3120EE-7D74-4F3C-AF70-33845A14A747}" presName="parTxOnly" presStyleLbl="node1" presStyleIdx="0" presStyleCnt="3">
        <dgm:presLayoutVars>
          <dgm:chMax val="0"/>
          <dgm:chPref val="0"/>
          <dgm:bulletEnabled val="1"/>
        </dgm:presLayoutVars>
      </dgm:prSet>
      <dgm:spPr/>
      <dgm:t>
        <a:bodyPr/>
        <a:lstStyle/>
        <a:p>
          <a:endParaRPr lang="en-GB"/>
        </a:p>
      </dgm:t>
    </dgm:pt>
    <dgm:pt modelId="{96F98B80-7D7F-45A5-98B2-555CE90B725D}" type="pres">
      <dgm:prSet presAssocID="{9F520B14-3E6D-4D23-B565-FA6BD8266F4A}" presName="parTxOnlySpace" presStyleCnt="0"/>
      <dgm:spPr/>
    </dgm:pt>
    <dgm:pt modelId="{69733205-A879-4F40-BAF5-DF837292538B}" type="pres">
      <dgm:prSet presAssocID="{CA83FA7D-8F38-4362-A45A-70A6DC8E9BCE}" presName="parTxOnly" presStyleLbl="node1" presStyleIdx="1" presStyleCnt="3">
        <dgm:presLayoutVars>
          <dgm:chMax val="0"/>
          <dgm:chPref val="0"/>
          <dgm:bulletEnabled val="1"/>
        </dgm:presLayoutVars>
      </dgm:prSet>
      <dgm:spPr/>
      <dgm:t>
        <a:bodyPr/>
        <a:lstStyle/>
        <a:p>
          <a:endParaRPr lang="en-GB"/>
        </a:p>
      </dgm:t>
    </dgm:pt>
    <dgm:pt modelId="{3AF63E65-52CD-4B63-A1E8-46F5E54FFBCD}" type="pres">
      <dgm:prSet presAssocID="{A23FA9CB-4B1D-49AC-A483-D471B120A45D}" presName="parTxOnlySpace" presStyleCnt="0"/>
      <dgm:spPr/>
    </dgm:pt>
    <dgm:pt modelId="{95FF549D-7256-4E1E-AE68-7BB7FC1FE82E}" type="pres">
      <dgm:prSet presAssocID="{75D8C30A-F357-4708-8A1E-2A0F4B49E929}" presName="parTxOnly" presStyleLbl="node1" presStyleIdx="2" presStyleCnt="3">
        <dgm:presLayoutVars>
          <dgm:chMax val="0"/>
          <dgm:chPref val="0"/>
          <dgm:bulletEnabled val="1"/>
        </dgm:presLayoutVars>
      </dgm:prSet>
      <dgm:spPr/>
      <dgm:t>
        <a:bodyPr/>
        <a:lstStyle/>
        <a:p>
          <a:endParaRPr lang="en-GB"/>
        </a:p>
      </dgm:t>
    </dgm:pt>
  </dgm:ptLst>
  <dgm:cxnLst>
    <dgm:cxn modelId="{13FEAEC9-1043-4D78-9593-7E6FBBB79131}" srcId="{A22E5CDF-2541-486C-8425-8F6192F95709}" destId="{CA83FA7D-8F38-4362-A45A-70A6DC8E9BCE}" srcOrd="1" destOrd="0" parTransId="{A063AACA-1F4A-4B80-B9BA-CF2034E39B7B}" sibTransId="{A23FA9CB-4B1D-49AC-A483-D471B120A45D}"/>
    <dgm:cxn modelId="{078BA883-DC00-498B-A7CE-BE56AB67E8D6}" type="presOf" srcId="{A22E5CDF-2541-486C-8425-8F6192F95709}" destId="{3288B73E-455B-49CF-9B2A-4E94B26FBE87}" srcOrd="0" destOrd="0" presId="urn:microsoft.com/office/officeart/2005/8/layout/chevron1"/>
    <dgm:cxn modelId="{9763DFF2-36F0-4F39-AC99-935830F2B488}" srcId="{A22E5CDF-2541-486C-8425-8F6192F95709}" destId="{75D8C30A-F357-4708-8A1E-2A0F4B49E929}" srcOrd="2" destOrd="0" parTransId="{D0E6BEBD-B6F5-4A2B-8ACE-D405A8A4CDBF}" sibTransId="{00834183-D944-4D1C-A697-6EBA776064DF}"/>
    <dgm:cxn modelId="{BF47B279-4327-431D-B2C6-1D9294931D51}" type="presOf" srcId="{75D8C30A-F357-4708-8A1E-2A0F4B49E929}" destId="{95FF549D-7256-4E1E-AE68-7BB7FC1FE82E}" srcOrd="0" destOrd="0" presId="urn:microsoft.com/office/officeart/2005/8/layout/chevron1"/>
    <dgm:cxn modelId="{AADD7368-9FD2-4694-8EF7-7C763F564A6B}" type="presOf" srcId="{EF3120EE-7D74-4F3C-AF70-33845A14A747}" destId="{B2155A90-67D0-488F-AAA2-05E39B1F7372}" srcOrd="0" destOrd="0" presId="urn:microsoft.com/office/officeart/2005/8/layout/chevron1"/>
    <dgm:cxn modelId="{88D5A7EC-018D-4055-889E-F3F9F41587F0}" type="presOf" srcId="{CA83FA7D-8F38-4362-A45A-70A6DC8E9BCE}" destId="{69733205-A879-4F40-BAF5-DF837292538B}" srcOrd="0" destOrd="0" presId="urn:microsoft.com/office/officeart/2005/8/layout/chevron1"/>
    <dgm:cxn modelId="{8EA90783-B825-4226-B3BF-305365AD7AD6}" srcId="{A22E5CDF-2541-486C-8425-8F6192F95709}" destId="{EF3120EE-7D74-4F3C-AF70-33845A14A747}" srcOrd="0" destOrd="0" parTransId="{2889DE97-2C02-475C-80AC-5D3C7CF8780F}" sibTransId="{9F520B14-3E6D-4D23-B565-FA6BD8266F4A}"/>
    <dgm:cxn modelId="{4EE2C75B-239B-401C-B6B7-EB9211EA00A3}" type="presParOf" srcId="{3288B73E-455B-49CF-9B2A-4E94B26FBE87}" destId="{B2155A90-67D0-488F-AAA2-05E39B1F7372}" srcOrd="0" destOrd="0" presId="urn:microsoft.com/office/officeart/2005/8/layout/chevron1"/>
    <dgm:cxn modelId="{99EBCC13-F573-4A5D-BB7B-453D0B57D4F7}" type="presParOf" srcId="{3288B73E-455B-49CF-9B2A-4E94B26FBE87}" destId="{96F98B80-7D7F-45A5-98B2-555CE90B725D}" srcOrd="1" destOrd="0" presId="urn:microsoft.com/office/officeart/2005/8/layout/chevron1"/>
    <dgm:cxn modelId="{D6DFC6AF-867C-4D91-89AE-243AE94ACD1A}" type="presParOf" srcId="{3288B73E-455B-49CF-9B2A-4E94B26FBE87}" destId="{69733205-A879-4F40-BAF5-DF837292538B}" srcOrd="2" destOrd="0" presId="urn:microsoft.com/office/officeart/2005/8/layout/chevron1"/>
    <dgm:cxn modelId="{40875D5D-F415-4DC9-8987-AE1A813090D2}" type="presParOf" srcId="{3288B73E-455B-49CF-9B2A-4E94B26FBE87}" destId="{3AF63E65-52CD-4B63-A1E8-46F5E54FFBCD}" srcOrd="3" destOrd="0" presId="urn:microsoft.com/office/officeart/2005/8/layout/chevron1"/>
    <dgm:cxn modelId="{A2A32E4E-3BFB-41D2-BCBB-ED5C53BCED1E}" type="presParOf" srcId="{3288B73E-455B-49CF-9B2A-4E94B26FBE87}" destId="{95FF549D-7256-4E1E-AE68-7BB7FC1FE82E}" srcOrd="4" destOrd="0" presId="urn:microsoft.com/office/officeart/2005/8/layout/chevron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A22E5CDF-2541-486C-8425-8F6192F95709}" type="doc">
      <dgm:prSet loTypeId="urn:microsoft.com/office/officeart/2005/8/layout/chevron1" loCatId="process" qsTypeId="urn:microsoft.com/office/officeart/2005/8/quickstyle/simple1" qsCatId="simple" csTypeId="urn:microsoft.com/office/officeart/2005/8/colors/accent1_2" csCatId="accent1" phldr="1"/>
      <dgm:spPr/>
    </dgm:pt>
    <dgm:pt modelId="{EF3120EE-7D74-4F3C-AF70-33845A14A747}">
      <dgm:prSet phldrT="[Text]" custT="1"/>
      <dgm:spPr>
        <a:solidFill>
          <a:schemeClr val="accent1">
            <a:lumMod val="20000"/>
            <a:lumOff val="80000"/>
          </a:schemeClr>
        </a:solidFill>
      </dgm:spPr>
      <dgm:t>
        <a:bodyPr/>
        <a:lstStyle/>
        <a:p>
          <a:r>
            <a:rPr lang="en-GB" sz="1400" dirty="0" smtClean="0"/>
            <a:t>Establishing Foundation for Change</a:t>
          </a:r>
          <a:endParaRPr lang="en-GB" sz="1400" dirty="0"/>
        </a:p>
      </dgm:t>
    </dgm:pt>
    <dgm:pt modelId="{2889DE97-2C02-475C-80AC-5D3C7CF8780F}" type="parTrans" cxnId="{8EA90783-B825-4226-B3BF-305365AD7AD6}">
      <dgm:prSet/>
      <dgm:spPr/>
      <dgm:t>
        <a:bodyPr/>
        <a:lstStyle/>
        <a:p>
          <a:endParaRPr lang="en-GB"/>
        </a:p>
      </dgm:t>
    </dgm:pt>
    <dgm:pt modelId="{9F520B14-3E6D-4D23-B565-FA6BD8266F4A}" type="sibTrans" cxnId="{8EA90783-B825-4226-B3BF-305365AD7AD6}">
      <dgm:prSet/>
      <dgm:spPr/>
      <dgm:t>
        <a:bodyPr/>
        <a:lstStyle/>
        <a:p>
          <a:endParaRPr lang="en-GB"/>
        </a:p>
      </dgm:t>
    </dgm:pt>
    <dgm:pt modelId="{CA83FA7D-8F38-4362-A45A-70A6DC8E9BCE}">
      <dgm:prSet phldrT="[Text]" custT="1"/>
      <dgm:spPr/>
      <dgm:t>
        <a:bodyPr/>
        <a:lstStyle/>
        <a:p>
          <a:r>
            <a:rPr lang="en-GB" sz="1400" dirty="0" smtClean="0"/>
            <a:t>Managing Change</a:t>
          </a:r>
          <a:endParaRPr lang="en-GB" sz="1400" dirty="0"/>
        </a:p>
      </dgm:t>
    </dgm:pt>
    <dgm:pt modelId="{A063AACA-1F4A-4B80-B9BA-CF2034E39B7B}" type="parTrans" cxnId="{13FEAEC9-1043-4D78-9593-7E6FBBB79131}">
      <dgm:prSet/>
      <dgm:spPr/>
      <dgm:t>
        <a:bodyPr/>
        <a:lstStyle/>
        <a:p>
          <a:endParaRPr lang="en-GB"/>
        </a:p>
      </dgm:t>
    </dgm:pt>
    <dgm:pt modelId="{A23FA9CB-4B1D-49AC-A483-D471B120A45D}" type="sibTrans" cxnId="{13FEAEC9-1043-4D78-9593-7E6FBBB79131}">
      <dgm:prSet/>
      <dgm:spPr/>
      <dgm:t>
        <a:bodyPr/>
        <a:lstStyle/>
        <a:p>
          <a:endParaRPr lang="en-GB"/>
        </a:p>
      </dgm:t>
    </dgm:pt>
    <dgm:pt modelId="{75D8C30A-F357-4708-8A1E-2A0F4B49E929}">
      <dgm:prSet phldrT="[Text]" custT="1"/>
      <dgm:spPr>
        <a:solidFill>
          <a:schemeClr val="accent1">
            <a:lumMod val="20000"/>
            <a:lumOff val="80000"/>
          </a:schemeClr>
        </a:solidFill>
      </dgm:spPr>
      <dgm:t>
        <a:bodyPr/>
        <a:lstStyle/>
        <a:p>
          <a:r>
            <a:rPr lang="en-GB" sz="1400" dirty="0" smtClean="0"/>
            <a:t>Sustaining Change</a:t>
          </a:r>
          <a:endParaRPr lang="en-GB" sz="1400" dirty="0"/>
        </a:p>
      </dgm:t>
    </dgm:pt>
    <dgm:pt modelId="{D0E6BEBD-B6F5-4A2B-8ACE-D405A8A4CDBF}" type="parTrans" cxnId="{9763DFF2-36F0-4F39-AC99-935830F2B488}">
      <dgm:prSet/>
      <dgm:spPr/>
      <dgm:t>
        <a:bodyPr/>
        <a:lstStyle/>
        <a:p>
          <a:endParaRPr lang="en-GB"/>
        </a:p>
      </dgm:t>
    </dgm:pt>
    <dgm:pt modelId="{00834183-D944-4D1C-A697-6EBA776064DF}" type="sibTrans" cxnId="{9763DFF2-36F0-4F39-AC99-935830F2B488}">
      <dgm:prSet/>
      <dgm:spPr/>
      <dgm:t>
        <a:bodyPr/>
        <a:lstStyle/>
        <a:p>
          <a:endParaRPr lang="en-GB"/>
        </a:p>
      </dgm:t>
    </dgm:pt>
    <dgm:pt modelId="{3288B73E-455B-49CF-9B2A-4E94B26FBE87}" type="pres">
      <dgm:prSet presAssocID="{A22E5CDF-2541-486C-8425-8F6192F95709}" presName="Name0" presStyleCnt="0">
        <dgm:presLayoutVars>
          <dgm:dir/>
          <dgm:animLvl val="lvl"/>
          <dgm:resizeHandles val="exact"/>
        </dgm:presLayoutVars>
      </dgm:prSet>
      <dgm:spPr/>
    </dgm:pt>
    <dgm:pt modelId="{B2155A90-67D0-488F-AAA2-05E39B1F7372}" type="pres">
      <dgm:prSet presAssocID="{EF3120EE-7D74-4F3C-AF70-33845A14A747}" presName="parTxOnly" presStyleLbl="node1" presStyleIdx="0" presStyleCnt="3">
        <dgm:presLayoutVars>
          <dgm:chMax val="0"/>
          <dgm:chPref val="0"/>
          <dgm:bulletEnabled val="1"/>
        </dgm:presLayoutVars>
      </dgm:prSet>
      <dgm:spPr/>
      <dgm:t>
        <a:bodyPr/>
        <a:lstStyle/>
        <a:p>
          <a:endParaRPr lang="en-GB"/>
        </a:p>
      </dgm:t>
    </dgm:pt>
    <dgm:pt modelId="{96F98B80-7D7F-45A5-98B2-555CE90B725D}" type="pres">
      <dgm:prSet presAssocID="{9F520B14-3E6D-4D23-B565-FA6BD8266F4A}" presName="parTxOnlySpace" presStyleCnt="0"/>
      <dgm:spPr/>
    </dgm:pt>
    <dgm:pt modelId="{69733205-A879-4F40-BAF5-DF837292538B}" type="pres">
      <dgm:prSet presAssocID="{CA83FA7D-8F38-4362-A45A-70A6DC8E9BCE}" presName="parTxOnly" presStyleLbl="node1" presStyleIdx="1" presStyleCnt="3">
        <dgm:presLayoutVars>
          <dgm:chMax val="0"/>
          <dgm:chPref val="0"/>
          <dgm:bulletEnabled val="1"/>
        </dgm:presLayoutVars>
      </dgm:prSet>
      <dgm:spPr/>
      <dgm:t>
        <a:bodyPr/>
        <a:lstStyle/>
        <a:p>
          <a:endParaRPr lang="en-GB"/>
        </a:p>
      </dgm:t>
    </dgm:pt>
    <dgm:pt modelId="{3AF63E65-52CD-4B63-A1E8-46F5E54FFBCD}" type="pres">
      <dgm:prSet presAssocID="{A23FA9CB-4B1D-49AC-A483-D471B120A45D}" presName="parTxOnlySpace" presStyleCnt="0"/>
      <dgm:spPr/>
    </dgm:pt>
    <dgm:pt modelId="{95FF549D-7256-4E1E-AE68-7BB7FC1FE82E}" type="pres">
      <dgm:prSet presAssocID="{75D8C30A-F357-4708-8A1E-2A0F4B49E929}" presName="parTxOnly" presStyleLbl="node1" presStyleIdx="2" presStyleCnt="3">
        <dgm:presLayoutVars>
          <dgm:chMax val="0"/>
          <dgm:chPref val="0"/>
          <dgm:bulletEnabled val="1"/>
        </dgm:presLayoutVars>
      </dgm:prSet>
      <dgm:spPr/>
      <dgm:t>
        <a:bodyPr/>
        <a:lstStyle/>
        <a:p>
          <a:endParaRPr lang="en-GB"/>
        </a:p>
      </dgm:t>
    </dgm:pt>
  </dgm:ptLst>
  <dgm:cxnLst>
    <dgm:cxn modelId="{13FEAEC9-1043-4D78-9593-7E6FBBB79131}" srcId="{A22E5CDF-2541-486C-8425-8F6192F95709}" destId="{CA83FA7D-8F38-4362-A45A-70A6DC8E9BCE}" srcOrd="1" destOrd="0" parTransId="{A063AACA-1F4A-4B80-B9BA-CF2034E39B7B}" sibTransId="{A23FA9CB-4B1D-49AC-A483-D471B120A45D}"/>
    <dgm:cxn modelId="{7B2E04B6-72D3-4E23-84D8-561EDBF467B0}" type="presOf" srcId="{A22E5CDF-2541-486C-8425-8F6192F95709}" destId="{3288B73E-455B-49CF-9B2A-4E94B26FBE87}" srcOrd="0" destOrd="0" presId="urn:microsoft.com/office/officeart/2005/8/layout/chevron1"/>
    <dgm:cxn modelId="{9763DFF2-36F0-4F39-AC99-935830F2B488}" srcId="{A22E5CDF-2541-486C-8425-8F6192F95709}" destId="{75D8C30A-F357-4708-8A1E-2A0F4B49E929}" srcOrd="2" destOrd="0" parTransId="{D0E6BEBD-B6F5-4A2B-8ACE-D405A8A4CDBF}" sibTransId="{00834183-D944-4D1C-A697-6EBA776064DF}"/>
    <dgm:cxn modelId="{A0D96E3C-086E-454F-926F-4342468EB837}" type="presOf" srcId="{CA83FA7D-8F38-4362-A45A-70A6DC8E9BCE}" destId="{69733205-A879-4F40-BAF5-DF837292538B}" srcOrd="0" destOrd="0" presId="urn:microsoft.com/office/officeart/2005/8/layout/chevron1"/>
    <dgm:cxn modelId="{F6B02A29-9AAC-410A-A400-137AFED7C517}" type="presOf" srcId="{75D8C30A-F357-4708-8A1E-2A0F4B49E929}" destId="{95FF549D-7256-4E1E-AE68-7BB7FC1FE82E}" srcOrd="0" destOrd="0" presId="urn:microsoft.com/office/officeart/2005/8/layout/chevron1"/>
    <dgm:cxn modelId="{ED04A8FD-DC64-4745-A88D-CB2766F06E78}" type="presOf" srcId="{EF3120EE-7D74-4F3C-AF70-33845A14A747}" destId="{B2155A90-67D0-488F-AAA2-05E39B1F7372}" srcOrd="0" destOrd="0" presId="urn:microsoft.com/office/officeart/2005/8/layout/chevron1"/>
    <dgm:cxn modelId="{8EA90783-B825-4226-B3BF-305365AD7AD6}" srcId="{A22E5CDF-2541-486C-8425-8F6192F95709}" destId="{EF3120EE-7D74-4F3C-AF70-33845A14A747}" srcOrd="0" destOrd="0" parTransId="{2889DE97-2C02-475C-80AC-5D3C7CF8780F}" sibTransId="{9F520B14-3E6D-4D23-B565-FA6BD8266F4A}"/>
    <dgm:cxn modelId="{154CE47D-B590-42BB-AE6E-9A9B86F57859}" type="presParOf" srcId="{3288B73E-455B-49CF-9B2A-4E94B26FBE87}" destId="{B2155A90-67D0-488F-AAA2-05E39B1F7372}" srcOrd="0" destOrd="0" presId="urn:microsoft.com/office/officeart/2005/8/layout/chevron1"/>
    <dgm:cxn modelId="{40531C9F-9112-4050-A0F3-7EB16F8B59F3}" type="presParOf" srcId="{3288B73E-455B-49CF-9B2A-4E94B26FBE87}" destId="{96F98B80-7D7F-45A5-98B2-555CE90B725D}" srcOrd="1" destOrd="0" presId="urn:microsoft.com/office/officeart/2005/8/layout/chevron1"/>
    <dgm:cxn modelId="{AACF66D0-88BE-4A31-AAAE-4A47557857D9}" type="presParOf" srcId="{3288B73E-455B-49CF-9B2A-4E94B26FBE87}" destId="{69733205-A879-4F40-BAF5-DF837292538B}" srcOrd="2" destOrd="0" presId="urn:microsoft.com/office/officeart/2005/8/layout/chevron1"/>
    <dgm:cxn modelId="{CE7D611F-3D49-415B-A772-9E1C93BF09E3}" type="presParOf" srcId="{3288B73E-455B-49CF-9B2A-4E94B26FBE87}" destId="{3AF63E65-52CD-4B63-A1E8-46F5E54FFBCD}" srcOrd="3" destOrd="0" presId="urn:microsoft.com/office/officeart/2005/8/layout/chevron1"/>
    <dgm:cxn modelId="{E2FF6CAC-4265-4964-88C8-2AD619D236A6}" type="presParOf" srcId="{3288B73E-455B-49CF-9B2A-4E94B26FBE87}" destId="{95FF549D-7256-4E1E-AE68-7BB7FC1FE82E}" srcOrd="4" destOrd="0" presId="urn:microsoft.com/office/officeart/2005/8/layout/chevron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A22E5CDF-2541-486C-8425-8F6192F95709}" type="doc">
      <dgm:prSet loTypeId="urn:microsoft.com/office/officeart/2005/8/layout/chevron1" loCatId="process" qsTypeId="urn:microsoft.com/office/officeart/2005/8/quickstyle/simple1" qsCatId="simple" csTypeId="urn:microsoft.com/office/officeart/2005/8/colors/accent1_2" csCatId="accent1" phldr="1"/>
      <dgm:spPr/>
    </dgm:pt>
    <dgm:pt modelId="{EF3120EE-7D74-4F3C-AF70-33845A14A747}">
      <dgm:prSet phldrT="[Text]" custT="1"/>
      <dgm:spPr>
        <a:solidFill>
          <a:schemeClr val="accent1">
            <a:lumMod val="20000"/>
            <a:lumOff val="80000"/>
          </a:schemeClr>
        </a:solidFill>
      </dgm:spPr>
      <dgm:t>
        <a:bodyPr/>
        <a:lstStyle/>
        <a:p>
          <a:r>
            <a:rPr lang="en-GB" sz="1200" dirty="0" smtClean="0"/>
            <a:t>Establishing Foundation for Change</a:t>
          </a:r>
          <a:endParaRPr lang="en-GB" sz="1200" dirty="0"/>
        </a:p>
      </dgm:t>
    </dgm:pt>
    <dgm:pt modelId="{2889DE97-2C02-475C-80AC-5D3C7CF8780F}" type="parTrans" cxnId="{8EA90783-B825-4226-B3BF-305365AD7AD6}">
      <dgm:prSet/>
      <dgm:spPr/>
      <dgm:t>
        <a:bodyPr/>
        <a:lstStyle/>
        <a:p>
          <a:endParaRPr lang="en-GB"/>
        </a:p>
      </dgm:t>
    </dgm:pt>
    <dgm:pt modelId="{9F520B14-3E6D-4D23-B565-FA6BD8266F4A}" type="sibTrans" cxnId="{8EA90783-B825-4226-B3BF-305365AD7AD6}">
      <dgm:prSet/>
      <dgm:spPr/>
      <dgm:t>
        <a:bodyPr/>
        <a:lstStyle/>
        <a:p>
          <a:endParaRPr lang="en-GB"/>
        </a:p>
      </dgm:t>
    </dgm:pt>
    <dgm:pt modelId="{CA83FA7D-8F38-4362-A45A-70A6DC8E9BCE}">
      <dgm:prSet phldrT="[Text]" custT="1"/>
      <dgm:spPr>
        <a:solidFill>
          <a:schemeClr val="accent1">
            <a:lumMod val="20000"/>
            <a:lumOff val="80000"/>
          </a:schemeClr>
        </a:solidFill>
      </dgm:spPr>
      <dgm:t>
        <a:bodyPr/>
        <a:lstStyle/>
        <a:p>
          <a:r>
            <a:rPr lang="en-GB" sz="1400" dirty="0" smtClean="0"/>
            <a:t>Managing Change</a:t>
          </a:r>
          <a:endParaRPr lang="en-GB" sz="1400" dirty="0"/>
        </a:p>
      </dgm:t>
    </dgm:pt>
    <dgm:pt modelId="{A063AACA-1F4A-4B80-B9BA-CF2034E39B7B}" type="parTrans" cxnId="{13FEAEC9-1043-4D78-9593-7E6FBBB79131}">
      <dgm:prSet/>
      <dgm:spPr/>
      <dgm:t>
        <a:bodyPr/>
        <a:lstStyle/>
        <a:p>
          <a:endParaRPr lang="en-GB"/>
        </a:p>
      </dgm:t>
    </dgm:pt>
    <dgm:pt modelId="{A23FA9CB-4B1D-49AC-A483-D471B120A45D}" type="sibTrans" cxnId="{13FEAEC9-1043-4D78-9593-7E6FBBB79131}">
      <dgm:prSet/>
      <dgm:spPr/>
      <dgm:t>
        <a:bodyPr/>
        <a:lstStyle/>
        <a:p>
          <a:endParaRPr lang="en-GB"/>
        </a:p>
      </dgm:t>
    </dgm:pt>
    <dgm:pt modelId="{75D8C30A-F357-4708-8A1E-2A0F4B49E929}">
      <dgm:prSet phldrT="[Text]" custT="1"/>
      <dgm:spPr/>
      <dgm:t>
        <a:bodyPr/>
        <a:lstStyle/>
        <a:p>
          <a:r>
            <a:rPr lang="en-GB" sz="1400" dirty="0" smtClean="0"/>
            <a:t>Sustaining Change</a:t>
          </a:r>
          <a:endParaRPr lang="en-GB" sz="1400" dirty="0"/>
        </a:p>
      </dgm:t>
    </dgm:pt>
    <dgm:pt modelId="{D0E6BEBD-B6F5-4A2B-8ACE-D405A8A4CDBF}" type="parTrans" cxnId="{9763DFF2-36F0-4F39-AC99-935830F2B488}">
      <dgm:prSet/>
      <dgm:spPr/>
      <dgm:t>
        <a:bodyPr/>
        <a:lstStyle/>
        <a:p>
          <a:endParaRPr lang="en-GB"/>
        </a:p>
      </dgm:t>
    </dgm:pt>
    <dgm:pt modelId="{00834183-D944-4D1C-A697-6EBA776064DF}" type="sibTrans" cxnId="{9763DFF2-36F0-4F39-AC99-935830F2B488}">
      <dgm:prSet/>
      <dgm:spPr/>
      <dgm:t>
        <a:bodyPr/>
        <a:lstStyle/>
        <a:p>
          <a:endParaRPr lang="en-GB"/>
        </a:p>
      </dgm:t>
    </dgm:pt>
    <dgm:pt modelId="{3288B73E-455B-49CF-9B2A-4E94B26FBE87}" type="pres">
      <dgm:prSet presAssocID="{A22E5CDF-2541-486C-8425-8F6192F95709}" presName="Name0" presStyleCnt="0">
        <dgm:presLayoutVars>
          <dgm:dir/>
          <dgm:animLvl val="lvl"/>
          <dgm:resizeHandles val="exact"/>
        </dgm:presLayoutVars>
      </dgm:prSet>
      <dgm:spPr/>
    </dgm:pt>
    <dgm:pt modelId="{B2155A90-67D0-488F-AAA2-05E39B1F7372}" type="pres">
      <dgm:prSet presAssocID="{EF3120EE-7D74-4F3C-AF70-33845A14A747}" presName="parTxOnly" presStyleLbl="node1" presStyleIdx="0" presStyleCnt="3">
        <dgm:presLayoutVars>
          <dgm:chMax val="0"/>
          <dgm:chPref val="0"/>
          <dgm:bulletEnabled val="1"/>
        </dgm:presLayoutVars>
      </dgm:prSet>
      <dgm:spPr/>
      <dgm:t>
        <a:bodyPr/>
        <a:lstStyle/>
        <a:p>
          <a:endParaRPr lang="en-GB"/>
        </a:p>
      </dgm:t>
    </dgm:pt>
    <dgm:pt modelId="{96F98B80-7D7F-45A5-98B2-555CE90B725D}" type="pres">
      <dgm:prSet presAssocID="{9F520B14-3E6D-4D23-B565-FA6BD8266F4A}" presName="parTxOnlySpace" presStyleCnt="0"/>
      <dgm:spPr/>
    </dgm:pt>
    <dgm:pt modelId="{69733205-A879-4F40-BAF5-DF837292538B}" type="pres">
      <dgm:prSet presAssocID="{CA83FA7D-8F38-4362-A45A-70A6DC8E9BCE}" presName="parTxOnly" presStyleLbl="node1" presStyleIdx="1" presStyleCnt="3">
        <dgm:presLayoutVars>
          <dgm:chMax val="0"/>
          <dgm:chPref val="0"/>
          <dgm:bulletEnabled val="1"/>
        </dgm:presLayoutVars>
      </dgm:prSet>
      <dgm:spPr/>
      <dgm:t>
        <a:bodyPr/>
        <a:lstStyle/>
        <a:p>
          <a:endParaRPr lang="en-GB"/>
        </a:p>
      </dgm:t>
    </dgm:pt>
    <dgm:pt modelId="{3AF63E65-52CD-4B63-A1E8-46F5E54FFBCD}" type="pres">
      <dgm:prSet presAssocID="{A23FA9CB-4B1D-49AC-A483-D471B120A45D}" presName="parTxOnlySpace" presStyleCnt="0"/>
      <dgm:spPr/>
    </dgm:pt>
    <dgm:pt modelId="{95FF549D-7256-4E1E-AE68-7BB7FC1FE82E}" type="pres">
      <dgm:prSet presAssocID="{75D8C30A-F357-4708-8A1E-2A0F4B49E929}" presName="parTxOnly" presStyleLbl="node1" presStyleIdx="2" presStyleCnt="3">
        <dgm:presLayoutVars>
          <dgm:chMax val="0"/>
          <dgm:chPref val="0"/>
          <dgm:bulletEnabled val="1"/>
        </dgm:presLayoutVars>
      </dgm:prSet>
      <dgm:spPr/>
      <dgm:t>
        <a:bodyPr/>
        <a:lstStyle/>
        <a:p>
          <a:endParaRPr lang="en-GB"/>
        </a:p>
      </dgm:t>
    </dgm:pt>
  </dgm:ptLst>
  <dgm:cxnLst>
    <dgm:cxn modelId="{0758F8CD-0B58-4DBA-B5F1-FA5CEB7BD33C}" type="presOf" srcId="{75D8C30A-F357-4708-8A1E-2A0F4B49E929}" destId="{95FF549D-7256-4E1E-AE68-7BB7FC1FE82E}" srcOrd="0" destOrd="0" presId="urn:microsoft.com/office/officeart/2005/8/layout/chevron1"/>
    <dgm:cxn modelId="{13FEAEC9-1043-4D78-9593-7E6FBBB79131}" srcId="{A22E5CDF-2541-486C-8425-8F6192F95709}" destId="{CA83FA7D-8F38-4362-A45A-70A6DC8E9BCE}" srcOrd="1" destOrd="0" parTransId="{A063AACA-1F4A-4B80-B9BA-CF2034E39B7B}" sibTransId="{A23FA9CB-4B1D-49AC-A483-D471B120A45D}"/>
    <dgm:cxn modelId="{F1B3219E-1096-4699-99B4-53047A400550}" type="presOf" srcId="{A22E5CDF-2541-486C-8425-8F6192F95709}" destId="{3288B73E-455B-49CF-9B2A-4E94B26FBE87}" srcOrd="0" destOrd="0" presId="urn:microsoft.com/office/officeart/2005/8/layout/chevron1"/>
    <dgm:cxn modelId="{77A56D52-1DEF-451B-A1B0-3DEF858BF5B4}" type="presOf" srcId="{EF3120EE-7D74-4F3C-AF70-33845A14A747}" destId="{B2155A90-67D0-488F-AAA2-05E39B1F7372}" srcOrd="0" destOrd="0" presId="urn:microsoft.com/office/officeart/2005/8/layout/chevron1"/>
    <dgm:cxn modelId="{9763DFF2-36F0-4F39-AC99-935830F2B488}" srcId="{A22E5CDF-2541-486C-8425-8F6192F95709}" destId="{75D8C30A-F357-4708-8A1E-2A0F4B49E929}" srcOrd="2" destOrd="0" parTransId="{D0E6BEBD-B6F5-4A2B-8ACE-D405A8A4CDBF}" sibTransId="{00834183-D944-4D1C-A697-6EBA776064DF}"/>
    <dgm:cxn modelId="{702AFEE6-5035-49D0-8F23-ED5079A5747F}" type="presOf" srcId="{CA83FA7D-8F38-4362-A45A-70A6DC8E9BCE}" destId="{69733205-A879-4F40-BAF5-DF837292538B}" srcOrd="0" destOrd="0" presId="urn:microsoft.com/office/officeart/2005/8/layout/chevron1"/>
    <dgm:cxn modelId="{8EA90783-B825-4226-B3BF-305365AD7AD6}" srcId="{A22E5CDF-2541-486C-8425-8F6192F95709}" destId="{EF3120EE-7D74-4F3C-AF70-33845A14A747}" srcOrd="0" destOrd="0" parTransId="{2889DE97-2C02-475C-80AC-5D3C7CF8780F}" sibTransId="{9F520B14-3E6D-4D23-B565-FA6BD8266F4A}"/>
    <dgm:cxn modelId="{826EFA1F-97EF-4813-A6D9-E5DCE9A1A2B6}" type="presParOf" srcId="{3288B73E-455B-49CF-9B2A-4E94B26FBE87}" destId="{B2155A90-67D0-488F-AAA2-05E39B1F7372}" srcOrd="0" destOrd="0" presId="urn:microsoft.com/office/officeart/2005/8/layout/chevron1"/>
    <dgm:cxn modelId="{9A29C959-763A-4FF4-9F12-223D2680B2DF}" type="presParOf" srcId="{3288B73E-455B-49CF-9B2A-4E94B26FBE87}" destId="{96F98B80-7D7F-45A5-98B2-555CE90B725D}" srcOrd="1" destOrd="0" presId="urn:microsoft.com/office/officeart/2005/8/layout/chevron1"/>
    <dgm:cxn modelId="{5E0CBD99-27E0-4B96-8756-2212977E5E35}" type="presParOf" srcId="{3288B73E-455B-49CF-9B2A-4E94B26FBE87}" destId="{69733205-A879-4F40-BAF5-DF837292538B}" srcOrd="2" destOrd="0" presId="urn:microsoft.com/office/officeart/2005/8/layout/chevron1"/>
    <dgm:cxn modelId="{C7EEF1A0-F11F-460A-A54C-6C471F805ED7}" type="presParOf" srcId="{3288B73E-455B-49CF-9B2A-4E94B26FBE87}" destId="{3AF63E65-52CD-4B63-A1E8-46F5E54FFBCD}" srcOrd="3" destOrd="0" presId="urn:microsoft.com/office/officeart/2005/8/layout/chevron1"/>
    <dgm:cxn modelId="{4DD0F12C-E1F0-4CB5-8595-0880AF18F482}" type="presParOf" srcId="{3288B73E-455B-49CF-9B2A-4E94B26FBE87}" destId="{95FF549D-7256-4E1E-AE68-7BB7FC1FE82E}" srcOrd="4" destOrd="0" presId="urn:microsoft.com/office/officeart/2005/8/layout/chevron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064764DC-478A-4E39-9ABB-7F65B8495BB2}" type="doc">
      <dgm:prSet loTypeId="urn:microsoft.com/office/officeart/2005/8/layout/radial6" loCatId="cycle" qsTypeId="urn:microsoft.com/office/officeart/2005/8/quickstyle/simple1" qsCatId="simple" csTypeId="urn:microsoft.com/office/officeart/2005/8/colors/accent1_2" csCatId="accent1" phldr="1"/>
      <dgm:spPr/>
      <dgm:t>
        <a:bodyPr/>
        <a:lstStyle/>
        <a:p>
          <a:endParaRPr lang="en-US"/>
        </a:p>
      </dgm:t>
    </dgm:pt>
    <dgm:pt modelId="{C97779E4-987A-4B68-8642-4A0BBC4D31CF}">
      <dgm:prSet phldrT="[Text]"/>
      <dgm:spPr/>
      <dgm:t>
        <a:bodyPr/>
        <a:lstStyle/>
        <a:p>
          <a:r>
            <a:rPr lang="en-US" dirty="0" smtClean="0"/>
            <a:t>Influence</a:t>
          </a:r>
          <a:endParaRPr lang="en-US" dirty="0"/>
        </a:p>
      </dgm:t>
    </dgm:pt>
    <dgm:pt modelId="{7CF6CD95-D82B-4AD5-A229-9A7E4BCEB27C}" type="parTrans" cxnId="{32D69CDA-FF2F-41EB-A7E2-49F50C5FFED8}">
      <dgm:prSet/>
      <dgm:spPr/>
      <dgm:t>
        <a:bodyPr/>
        <a:lstStyle/>
        <a:p>
          <a:endParaRPr lang="en-US"/>
        </a:p>
      </dgm:t>
    </dgm:pt>
    <dgm:pt modelId="{26C2D6D8-0588-43F2-984B-6EB8189B2C28}" type="sibTrans" cxnId="{32D69CDA-FF2F-41EB-A7E2-49F50C5FFED8}">
      <dgm:prSet/>
      <dgm:spPr/>
      <dgm:t>
        <a:bodyPr/>
        <a:lstStyle/>
        <a:p>
          <a:endParaRPr lang="en-US"/>
        </a:p>
      </dgm:t>
    </dgm:pt>
    <dgm:pt modelId="{62F5ABF8-0721-49D2-8AC2-FECE50C47DCE}">
      <dgm:prSet phldrT="[Text]" custT="1"/>
      <dgm:spPr/>
      <dgm:t>
        <a:bodyPr/>
        <a:lstStyle/>
        <a:p>
          <a:r>
            <a:rPr lang="en-US" sz="2000" dirty="0" smtClean="0"/>
            <a:t>Power</a:t>
          </a:r>
          <a:endParaRPr lang="en-US" sz="2000" dirty="0"/>
        </a:p>
      </dgm:t>
    </dgm:pt>
    <dgm:pt modelId="{0629174F-6D5B-456B-A8D4-8E95AA9A901F}" type="parTrans" cxnId="{BCA01661-5EE1-42B9-8111-B490A7A77DEE}">
      <dgm:prSet/>
      <dgm:spPr/>
      <dgm:t>
        <a:bodyPr/>
        <a:lstStyle/>
        <a:p>
          <a:endParaRPr lang="en-US"/>
        </a:p>
      </dgm:t>
    </dgm:pt>
    <dgm:pt modelId="{A533AE7D-2EAB-40A4-97CD-DBB34D986C12}" type="sibTrans" cxnId="{BCA01661-5EE1-42B9-8111-B490A7A77DEE}">
      <dgm:prSet/>
      <dgm:spPr/>
      <dgm:t>
        <a:bodyPr/>
        <a:lstStyle/>
        <a:p>
          <a:endParaRPr lang="en-US"/>
        </a:p>
      </dgm:t>
    </dgm:pt>
    <dgm:pt modelId="{E8A15A0D-73CD-46C2-8DA1-EBFBE329516B}">
      <dgm:prSet phldrT="[Text]" custT="1"/>
      <dgm:spPr/>
      <dgm:t>
        <a:bodyPr/>
        <a:lstStyle/>
        <a:p>
          <a:r>
            <a:rPr lang="en-US" sz="2000" dirty="0" smtClean="0"/>
            <a:t>Role</a:t>
          </a:r>
          <a:endParaRPr lang="en-US" sz="2000" dirty="0"/>
        </a:p>
      </dgm:t>
    </dgm:pt>
    <dgm:pt modelId="{779E345C-99B1-4B93-830A-1F766D65FB94}" type="parTrans" cxnId="{EA3391CB-160A-4E92-942C-ADE191CB354C}">
      <dgm:prSet/>
      <dgm:spPr/>
      <dgm:t>
        <a:bodyPr/>
        <a:lstStyle/>
        <a:p>
          <a:endParaRPr lang="en-US"/>
        </a:p>
      </dgm:t>
    </dgm:pt>
    <dgm:pt modelId="{27AE0950-8EA3-4FCD-AFB4-181FC08620A8}" type="sibTrans" cxnId="{EA3391CB-160A-4E92-942C-ADE191CB354C}">
      <dgm:prSet/>
      <dgm:spPr/>
      <dgm:t>
        <a:bodyPr/>
        <a:lstStyle/>
        <a:p>
          <a:endParaRPr lang="en-US"/>
        </a:p>
      </dgm:t>
    </dgm:pt>
    <dgm:pt modelId="{3CC21808-4B19-4016-815D-08A2D5F14BB9}">
      <dgm:prSet phldrT="[Text]" custT="1"/>
      <dgm:spPr/>
      <dgm:t>
        <a:bodyPr/>
        <a:lstStyle/>
        <a:p>
          <a:r>
            <a:rPr lang="en-US" sz="2000" dirty="0" smtClean="0"/>
            <a:t>Impact</a:t>
          </a:r>
          <a:endParaRPr lang="en-US" sz="2000" dirty="0"/>
        </a:p>
      </dgm:t>
    </dgm:pt>
    <dgm:pt modelId="{481B0E7C-AB90-4B33-9364-E47D87906A05}" type="sibTrans" cxnId="{00CF8E5C-24F2-422C-884E-7A1B9381DAB0}">
      <dgm:prSet/>
      <dgm:spPr/>
      <dgm:t>
        <a:bodyPr/>
        <a:lstStyle/>
        <a:p>
          <a:endParaRPr lang="en-US"/>
        </a:p>
      </dgm:t>
    </dgm:pt>
    <dgm:pt modelId="{E42F4C2E-1333-4B8B-BC8B-FB732A8EE94D}" type="parTrans" cxnId="{00CF8E5C-24F2-422C-884E-7A1B9381DAB0}">
      <dgm:prSet/>
      <dgm:spPr/>
      <dgm:t>
        <a:bodyPr/>
        <a:lstStyle/>
        <a:p>
          <a:endParaRPr lang="en-US"/>
        </a:p>
      </dgm:t>
    </dgm:pt>
    <dgm:pt modelId="{46C8EB1C-8D06-4DD2-954F-D16CEE2B3BDD}">
      <dgm:prSet phldrT="[Text]" custT="1"/>
      <dgm:spPr/>
      <dgm:t>
        <a:bodyPr/>
        <a:lstStyle/>
        <a:p>
          <a:r>
            <a:rPr lang="en-US" sz="2000" dirty="0" smtClean="0"/>
            <a:t>Actions</a:t>
          </a:r>
          <a:endParaRPr lang="en-US" sz="2000" dirty="0"/>
        </a:p>
      </dgm:t>
    </dgm:pt>
    <dgm:pt modelId="{3E4DD8F8-45DB-4965-9705-01926F4BA59A}" type="parTrans" cxnId="{C00269EF-561C-459E-AA7A-408E169A2A36}">
      <dgm:prSet/>
      <dgm:spPr/>
      <dgm:t>
        <a:bodyPr/>
        <a:lstStyle/>
        <a:p>
          <a:endParaRPr lang="en-US"/>
        </a:p>
      </dgm:t>
    </dgm:pt>
    <dgm:pt modelId="{CD97E118-CD44-4DC0-A1A1-50E7392AB0B9}" type="sibTrans" cxnId="{C00269EF-561C-459E-AA7A-408E169A2A36}">
      <dgm:prSet/>
      <dgm:spPr/>
      <dgm:t>
        <a:bodyPr/>
        <a:lstStyle/>
        <a:p>
          <a:endParaRPr lang="en-US"/>
        </a:p>
      </dgm:t>
    </dgm:pt>
    <dgm:pt modelId="{D66ECDB1-2C95-465C-9A75-970D6E756E4C}">
      <dgm:prSet phldrT="[Text]"/>
      <dgm:spPr/>
      <dgm:t>
        <a:bodyPr/>
        <a:lstStyle/>
        <a:p>
          <a:r>
            <a:rPr lang="en-US" smtClean="0"/>
            <a:t>Level of Support</a:t>
          </a:r>
          <a:endParaRPr lang="en-US" dirty="0"/>
        </a:p>
      </dgm:t>
    </dgm:pt>
    <dgm:pt modelId="{19E80D17-6299-43EF-A45D-58EA84BF079A}" type="parTrans" cxnId="{D4789E26-14F9-4D59-AF54-EE0A638BE25B}">
      <dgm:prSet/>
      <dgm:spPr/>
      <dgm:t>
        <a:bodyPr/>
        <a:lstStyle/>
        <a:p>
          <a:endParaRPr lang="en-US"/>
        </a:p>
      </dgm:t>
    </dgm:pt>
    <dgm:pt modelId="{CB629224-3DBF-478E-A3EB-D90ADFE50B60}" type="sibTrans" cxnId="{D4789E26-14F9-4D59-AF54-EE0A638BE25B}">
      <dgm:prSet/>
      <dgm:spPr/>
      <dgm:t>
        <a:bodyPr/>
        <a:lstStyle/>
        <a:p>
          <a:endParaRPr lang="en-US"/>
        </a:p>
      </dgm:t>
    </dgm:pt>
    <dgm:pt modelId="{3A9806A5-A0C4-4CDC-8B80-7D08985A87EE}">
      <dgm:prSet phldrT="[Text]" custT="1"/>
      <dgm:spPr/>
      <dgm:t>
        <a:bodyPr/>
        <a:lstStyle/>
        <a:p>
          <a:r>
            <a:rPr lang="en-US" sz="1400" dirty="0" smtClean="0"/>
            <a:t>Stakeholder Assessment</a:t>
          </a:r>
          <a:endParaRPr lang="en-US" sz="1400" dirty="0"/>
        </a:p>
      </dgm:t>
    </dgm:pt>
    <dgm:pt modelId="{97A9DD5B-6FF5-4AF1-B2DE-444C1C6F1FA6}" type="sibTrans" cxnId="{119B76F2-204F-4DF5-AE0F-0CF9F14ED6A5}">
      <dgm:prSet/>
      <dgm:spPr/>
      <dgm:t>
        <a:bodyPr/>
        <a:lstStyle/>
        <a:p>
          <a:endParaRPr lang="en-US"/>
        </a:p>
      </dgm:t>
    </dgm:pt>
    <dgm:pt modelId="{4B22DF92-981C-4D99-8224-DAA8E00609CA}" type="parTrans" cxnId="{119B76F2-204F-4DF5-AE0F-0CF9F14ED6A5}">
      <dgm:prSet/>
      <dgm:spPr/>
      <dgm:t>
        <a:bodyPr/>
        <a:lstStyle/>
        <a:p>
          <a:endParaRPr lang="en-US"/>
        </a:p>
      </dgm:t>
    </dgm:pt>
    <dgm:pt modelId="{645B5551-7971-4314-886D-11703E46E261}" type="pres">
      <dgm:prSet presAssocID="{064764DC-478A-4E39-9ABB-7F65B8495BB2}" presName="Name0" presStyleCnt="0">
        <dgm:presLayoutVars>
          <dgm:chMax val="1"/>
          <dgm:dir/>
          <dgm:animLvl val="ctr"/>
          <dgm:resizeHandles val="exact"/>
        </dgm:presLayoutVars>
      </dgm:prSet>
      <dgm:spPr/>
      <dgm:t>
        <a:bodyPr/>
        <a:lstStyle/>
        <a:p>
          <a:endParaRPr lang="en-US"/>
        </a:p>
      </dgm:t>
    </dgm:pt>
    <dgm:pt modelId="{57CEB578-F67E-4CDC-AF41-E332375392DB}" type="pres">
      <dgm:prSet presAssocID="{3A9806A5-A0C4-4CDC-8B80-7D08985A87EE}" presName="centerShape" presStyleLbl="node0" presStyleIdx="0" presStyleCnt="1"/>
      <dgm:spPr/>
      <dgm:t>
        <a:bodyPr/>
        <a:lstStyle/>
        <a:p>
          <a:endParaRPr lang="en-US"/>
        </a:p>
      </dgm:t>
    </dgm:pt>
    <dgm:pt modelId="{721FACC4-C78D-4799-8EE8-9F4AFC1B3633}" type="pres">
      <dgm:prSet presAssocID="{3CC21808-4B19-4016-815D-08A2D5F14BB9}" presName="node" presStyleLbl="node1" presStyleIdx="0" presStyleCnt="6" custScaleX="142856" custScaleY="143340">
        <dgm:presLayoutVars>
          <dgm:bulletEnabled val="1"/>
        </dgm:presLayoutVars>
      </dgm:prSet>
      <dgm:spPr/>
      <dgm:t>
        <a:bodyPr/>
        <a:lstStyle/>
        <a:p>
          <a:endParaRPr lang="en-US"/>
        </a:p>
      </dgm:t>
    </dgm:pt>
    <dgm:pt modelId="{786B1103-49E9-4752-933D-C5B5F3834A82}" type="pres">
      <dgm:prSet presAssocID="{3CC21808-4B19-4016-815D-08A2D5F14BB9}" presName="dummy" presStyleCnt="0"/>
      <dgm:spPr/>
    </dgm:pt>
    <dgm:pt modelId="{D61BBFC6-BB2B-45F1-B07D-E86D6A1EEA88}" type="pres">
      <dgm:prSet presAssocID="{481B0E7C-AB90-4B33-9364-E47D87906A05}" presName="sibTrans" presStyleLbl="sibTrans2D1" presStyleIdx="0" presStyleCnt="6"/>
      <dgm:spPr/>
      <dgm:t>
        <a:bodyPr/>
        <a:lstStyle/>
        <a:p>
          <a:endParaRPr lang="en-US"/>
        </a:p>
      </dgm:t>
    </dgm:pt>
    <dgm:pt modelId="{782F1A97-6B32-47B8-999E-3E6B967F4FA4}" type="pres">
      <dgm:prSet presAssocID="{D66ECDB1-2C95-465C-9A75-970D6E756E4C}" presName="node" presStyleLbl="node1" presStyleIdx="1" presStyleCnt="6" custScaleX="142856" custScaleY="143340">
        <dgm:presLayoutVars>
          <dgm:bulletEnabled val="1"/>
        </dgm:presLayoutVars>
      </dgm:prSet>
      <dgm:spPr/>
      <dgm:t>
        <a:bodyPr/>
        <a:lstStyle/>
        <a:p>
          <a:endParaRPr lang="en-US"/>
        </a:p>
      </dgm:t>
    </dgm:pt>
    <dgm:pt modelId="{68D1CBF5-2DF2-4164-8422-AAAE34B867D0}" type="pres">
      <dgm:prSet presAssocID="{D66ECDB1-2C95-465C-9A75-970D6E756E4C}" presName="dummy" presStyleCnt="0"/>
      <dgm:spPr/>
    </dgm:pt>
    <dgm:pt modelId="{E64D0966-F93A-4F0E-920D-D7F580FBF4ED}" type="pres">
      <dgm:prSet presAssocID="{CB629224-3DBF-478E-A3EB-D90ADFE50B60}" presName="sibTrans" presStyleLbl="sibTrans2D1" presStyleIdx="1" presStyleCnt="6"/>
      <dgm:spPr/>
      <dgm:t>
        <a:bodyPr/>
        <a:lstStyle/>
        <a:p>
          <a:endParaRPr lang="en-US"/>
        </a:p>
      </dgm:t>
    </dgm:pt>
    <dgm:pt modelId="{8655F007-73FA-4757-9E95-AF66EF936CB0}" type="pres">
      <dgm:prSet presAssocID="{46C8EB1C-8D06-4DD2-954F-D16CEE2B3BDD}" presName="node" presStyleLbl="node1" presStyleIdx="2" presStyleCnt="6" custScaleX="142856" custScaleY="143340">
        <dgm:presLayoutVars>
          <dgm:bulletEnabled val="1"/>
        </dgm:presLayoutVars>
      </dgm:prSet>
      <dgm:spPr/>
      <dgm:t>
        <a:bodyPr/>
        <a:lstStyle/>
        <a:p>
          <a:endParaRPr lang="en-US"/>
        </a:p>
      </dgm:t>
    </dgm:pt>
    <dgm:pt modelId="{A4E24F7C-A09F-438E-9B6D-5E4890989AFC}" type="pres">
      <dgm:prSet presAssocID="{46C8EB1C-8D06-4DD2-954F-D16CEE2B3BDD}" presName="dummy" presStyleCnt="0"/>
      <dgm:spPr/>
    </dgm:pt>
    <dgm:pt modelId="{D1D6472C-5B8F-4488-893F-34232104F299}" type="pres">
      <dgm:prSet presAssocID="{CD97E118-CD44-4DC0-A1A1-50E7392AB0B9}" presName="sibTrans" presStyleLbl="sibTrans2D1" presStyleIdx="2" presStyleCnt="6"/>
      <dgm:spPr/>
      <dgm:t>
        <a:bodyPr/>
        <a:lstStyle/>
        <a:p>
          <a:endParaRPr lang="en-US"/>
        </a:p>
      </dgm:t>
    </dgm:pt>
    <dgm:pt modelId="{95359AC9-88A3-4781-89D1-32095F14FD45}" type="pres">
      <dgm:prSet presAssocID="{E8A15A0D-73CD-46C2-8DA1-EBFBE329516B}" presName="node" presStyleLbl="node1" presStyleIdx="3" presStyleCnt="6" custScaleX="142856" custScaleY="143340">
        <dgm:presLayoutVars>
          <dgm:bulletEnabled val="1"/>
        </dgm:presLayoutVars>
      </dgm:prSet>
      <dgm:spPr/>
      <dgm:t>
        <a:bodyPr/>
        <a:lstStyle/>
        <a:p>
          <a:endParaRPr lang="en-US"/>
        </a:p>
      </dgm:t>
    </dgm:pt>
    <dgm:pt modelId="{9CE01FA0-8BE8-4399-8878-932760887256}" type="pres">
      <dgm:prSet presAssocID="{E8A15A0D-73CD-46C2-8DA1-EBFBE329516B}" presName="dummy" presStyleCnt="0"/>
      <dgm:spPr/>
    </dgm:pt>
    <dgm:pt modelId="{5537F62C-0563-4873-98B6-63F055E600D0}" type="pres">
      <dgm:prSet presAssocID="{27AE0950-8EA3-4FCD-AFB4-181FC08620A8}" presName="sibTrans" presStyleLbl="sibTrans2D1" presStyleIdx="3" presStyleCnt="6"/>
      <dgm:spPr/>
      <dgm:t>
        <a:bodyPr/>
        <a:lstStyle/>
        <a:p>
          <a:endParaRPr lang="en-US"/>
        </a:p>
      </dgm:t>
    </dgm:pt>
    <dgm:pt modelId="{5EA61450-0E9C-4128-864D-EE669CBC4958}" type="pres">
      <dgm:prSet presAssocID="{62F5ABF8-0721-49D2-8AC2-FECE50C47DCE}" presName="node" presStyleLbl="node1" presStyleIdx="4" presStyleCnt="6" custScaleX="142856" custScaleY="143340">
        <dgm:presLayoutVars>
          <dgm:bulletEnabled val="1"/>
        </dgm:presLayoutVars>
      </dgm:prSet>
      <dgm:spPr/>
      <dgm:t>
        <a:bodyPr/>
        <a:lstStyle/>
        <a:p>
          <a:endParaRPr lang="en-US"/>
        </a:p>
      </dgm:t>
    </dgm:pt>
    <dgm:pt modelId="{5C183999-7947-41DA-8BC8-E6022F31AFC6}" type="pres">
      <dgm:prSet presAssocID="{62F5ABF8-0721-49D2-8AC2-FECE50C47DCE}" presName="dummy" presStyleCnt="0"/>
      <dgm:spPr/>
    </dgm:pt>
    <dgm:pt modelId="{0B699AE8-11EE-42E8-B047-79ED1012B1E9}" type="pres">
      <dgm:prSet presAssocID="{A533AE7D-2EAB-40A4-97CD-DBB34D986C12}" presName="sibTrans" presStyleLbl="sibTrans2D1" presStyleIdx="4" presStyleCnt="6"/>
      <dgm:spPr/>
      <dgm:t>
        <a:bodyPr/>
        <a:lstStyle/>
        <a:p>
          <a:endParaRPr lang="en-US"/>
        </a:p>
      </dgm:t>
    </dgm:pt>
    <dgm:pt modelId="{CB500A1A-8CA9-4ED4-AB12-14949A8E912B}" type="pres">
      <dgm:prSet presAssocID="{C97779E4-987A-4B68-8642-4A0BBC4D31CF}" presName="node" presStyleLbl="node1" presStyleIdx="5" presStyleCnt="6" custScaleX="142856" custScaleY="143340">
        <dgm:presLayoutVars>
          <dgm:bulletEnabled val="1"/>
        </dgm:presLayoutVars>
      </dgm:prSet>
      <dgm:spPr/>
      <dgm:t>
        <a:bodyPr/>
        <a:lstStyle/>
        <a:p>
          <a:endParaRPr lang="en-US"/>
        </a:p>
      </dgm:t>
    </dgm:pt>
    <dgm:pt modelId="{82B4D6D1-E0DB-4299-8ED8-E779C0DC3778}" type="pres">
      <dgm:prSet presAssocID="{C97779E4-987A-4B68-8642-4A0BBC4D31CF}" presName="dummy" presStyleCnt="0"/>
      <dgm:spPr/>
    </dgm:pt>
    <dgm:pt modelId="{9C134A2E-560A-4403-9851-0411D46869C3}" type="pres">
      <dgm:prSet presAssocID="{26C2D6D8-0588-43F2-984B-6EB8189B2C28}" presName="sibTrans" presStyleLbl="sibTrans2D1" presStyleIdx="5" presStyleCnt="6"/>
      <dgm:spPr/>
      <dgm:t>
        <a:bodyPr/>
        <a:lstStyle/>
        <a:p>
          <a:endParaRPr lang="en-US"/>
        </a:p>
      </dgm:t>
    </dgm:pt>
  </dgm:ptLst>
  <dgm:cxnLst>
    <dgm:cxn modelId="{BCA01661-5EE1-42B9-8111-B490A7A77DEE}" srcId="{3A9806A5-A0C4-4CDC-8B80-7D08985A87EE}" destId="{62F5ABF8-0721-49D2-8AC2-FECE50C47DCE}" srcOrd="4" destOrd="0" parTransId="{0629174F-6D5B-456B-A8D4-8E95AA9A901F}" sibTransId="{A533AE7D-2EAB-40A4-97CD-DBB34D986C12}"/>
    <dgm:cxn modelId="{00CF8E5C-24F2-422C-884E-7A1B9381DAB0}" srcId="{3A9806A5-A0C4-4CDC-8B80-7D08985A87EE}" destId="{3CC21808-4B19-4016-815D-08A2D5F14BB9}" srcOrd="0" destOrd="0" parTransId="{E42F4C2E-1333-4B8B-BC8B-FB732A8EE94D}" sibTransId="{481B0E7C-AB90-4B33-9364-E47D87906A05}"/>
    <dgm:cxn modelId="{C8126845-66AF-4984-9FF8-A9C6100525BE}" type="presOf" srcId="{C97779E4-987A-4B68-8642-4A0BBC4D31CF}" destId="{CB500A1A-8CA9-4ED4-AB12-14949A8E912B}" srcOrd="0" destOrd="0" presId="urn:microsoft.com/office/officeart/2005/8/layout/radial6"/>
    <dgm:cxn modelId="{C69A8325-26FC-48D9-A8FB-CAC1B3FC2B6D}" type="presOf" srcId="{064764DC-478A-4E39-9ABB-7F65B8495BB2}" destId="{645B5551-7971-4314-886D-11703E46E261}" srcOrd="0" destOrd="0" presId="urn:microsoft.com/office/officeart/2005/8/layout/radial6"/>
    <dgm:cxn modelId="{E26F1A93-7994-4F52-AC71-19B26C441C98}" type="presOf" srcId="{CD97E118-CD44-4DC0-A1A1-50E7392AB0B9}" destId="{D1D6472C-5B8F-4488-893F-34232104F299}" srcOrd="0" destOrd="0" presId="urn:microsoft.com/office/officeart/2005/8/layout/radial6"/>
    <dgm:cxn modelId="{FED68507-DFA3-4802-8E40-224630D9013B}" type="presOf" srcId="{3A9806A5-A0C4-4CDC-8B80-7D08985A87EE}" destId="{57CEB578-F67E-4CDC-AF41-E332375392DB}" srcOrd="0" destOrd="0" presId="urn:microsoft.com/office/officeart/2005/8/layout/radial6"/>
    <dgm:cxn modelId="{AA85FC96-9CD9-4F44-B3BF-7DF617837034}" type="presOf" srcId="{481B0E7C-AB90-4B33-9364-E47D87906A05}" destId="{D61BBFC6-BB2B-45F1-B07D-E86D6A1EEA88}" srcOrd="0" destOrd="0" presId="urn:microsoft.com/office/officeart/2005/8/layout/radial6"/>
    <dgm:cxn modelId="{119B76F2-204F-4DF5-AE0F-0CF9F14ED6A5}" srcId="{064764DC-478A-4E39-9ABB-7F65B8495BB2}" destId="{3A9806A5-A0C4-4CDC-8B80-7D08985A87EE}" srcOrd="0" destOrd="0" parTransId="{4B22DF92-981C-4D99-8224-DAA8E00609CA}" sibTransId="{97A9DD5B-6FF5-4AF1-B2DE-444C1C6F1FA6}"/>
    <dgm:cxn modelId="{32D69CDA-FF2F-41EB-A7E2-49F50C5FFED8}" srcId="{3A9806A5-A0C4-4CDC-8B80-7D08985A87EE}" destId="{C97779E4-987A-4B68-8642-4A0BBC4D31CF}" srcOrd="5" destOrd="0" parTransId="{7CF6CD95-D82B-4AD5-A229-9A7E4BCEB27C}" sibTransId="{26C2D6D8-0588-43F2-984B-6EB8189B2C28}"/>
    <dgm:cxn modelId="{D4789E26-14F9-4D59-AF54-EE0A638BE25B}" srcId="{3A9806A5-A0C4-4CDC-8B80-7D08985A87EE}" destId="{D66ECDB1-2C95-465C-9A75-970D6E756E4C}" srcOrd="1" destOrd="0" parTransId="{19E80D17-6299-43EF-A45D-58EA84BF079A}" sibTransId="{CB629224-3DBF-478E-A3EB-D90ADFE50B60}"/>
    <dgm:cxn modelId="{336F2344-3E64-4F13-A7B1-70C837FB0778}" type="presOf" srcId="{26C2D6D8-0588-43F2-984B-6EB8189B2C28}" destId="{9C134A2E-560A-4403-9851-0411D46869C3}" srcOrd="0" destOrd="0" presId="urn:microsoft.com/office/officeart/2005/8/layout/radial6"/>
    <dgm:cxn modelId="{E66F41BD-1488-4B3B-9EF0-6858C102E5D7}" type="presOf" srcId="{3CC21808-4B19-4016-815D-08A2D5F14BB9}" destId="{721FACC4-C78D-4799-8EE8-9F4AFC1B3633}" srcOrd="0" destOrd="0" presId="urn:microsoft.com/office/officeart/2005/8/layout/radial6"/>
    <dgm:cxn modelId="{60CAD9E9-A54C-4EB8-89A2-1C4BBD2B0D0B}" type="presOf" srcId="{27AE0950-8EA3-4FCD-AFB4-181FC08620A8}" destId="{5537F62C-0563-4873-98B6-63F055E600D0}" srcOrd="0" destOrd="0" presId="urn:microsoft.com/office/officeart/2005/8/layout/radial6"/>
    <dgm:cxn modelId="{53F071EA-92A0-4B88-B8A9-B9C1C0E24D4D}" type="presOf" srcId="{62F5ABF8-0721-49D2-8AC2-FECE50C47DCE}" destId="{5EA61450-0E9C-4128-864D-EE669CBC4958}" srcOrd="0" destOrd="0" presId="urn:microsoft.com/office/officeart/2005/8/layout/radial6"/>
    <dgm:cxn modelId="{84F4D99A-4AB8-4D67-B857-02764FFD4992}" type="presOf" srcId="{CB629224-3DBF-478E-A3EB-D90ADFE50B60}" destId="{E64D0966-F93A-4F0E-920D-D7F580FBF4ED}" srcOrd="0" destOrd="0" presId="urn:microsoft.com/office/officeart/2005/8/layout/radial6"/>
    <dgm:cxn modelId="{A9E3E259-8937-4E53-B590-5F7C54517888}" type="presOf" srcId="{46C8EB1C-8D06-4DD2-954F-D16CEE2B3BDD}" destId="{8655F007-73FA-4757-9E95-AF66EF936CB0}" srcOrd="0" destOrd="0" presId="urn:microsoft.com/office/officeart/2005/8/layout/radial6"/>
    <dgm:cxn modelId="{C00269EF-561C-459E-AA7A-408E169A2A36}" srcId="{3A9806A5-A0C4-4CDC-8B80-7D08985A87EE}" destId="{46C8EB1C-8D06-4DD2-954F-D16CEE2B3BDD}" srcOrd="2" destOrd="0" parTransId="{3E4DD8F8-45DB-4965-9705-01926F4BA59A}" sibTransId="{CD97E118-CD44-4DC0-A1A1-50E7392AB0B9}"/>
    <dgm:cxn modelId="{CEAF0249-73E0-4990-BD6D-5EE79536ADC1}" type="presOf" srcId="{D66ECDB1-2C95-465C-9A75-970D6E756E4C}" destId="{782F1A97-6B32-47B8-999E-3E6B967F4FA4}" srcOrd="0" destOrd="0" presId="urn:microsoft.com/office/officeart/2005/8/layout/radial6"/>
    <dgm:cxn modelId="{D0DB16AE-1D06-4C7B-9036-39824391330A}" type="presOf" srcId="{E8A15A0D-73CD-46C2-8DA1-EBFBE329516B}" destId="{95359AC9-88A3-4781-89D1-32095F14FD45}" srcOrd="0" destOrd="0" presId="urn:microsoft.com/office/officeart/2005/8/layout/radial6"/>
    <dgm:cxn modelId="{60B5761E-4B88-4BC7-B846-F247A4F0A17D}" type="presOf" srcId="{A533AE7D-2EAB-40A4-97CD-DBB34D986C12}" destId="{0B699AE8-11EE-42E8-B047-79ED1012B1E9}" srcOrd="0" destOrd="0" presId="urn:microsoft.com/office/officeart/2005/8/layout/radial6"/>
    <dgm:cxn modelId="{EA3391CB-160A-4E92-942C-ADE191CB354C}" srcId="{3A9806A5-A0C4-4CDC-8B80-7D08985A87EE}" destId="{E8A15A0D-73CD-46C2-8DA1-EBFBE329516B}" srcOrd="3" destOrd="0" parTransId="{779E345C-99B1-4B93-830A-1F766D65FB94}" sibTransId="{27AE0950-8EA3-4FCD-AFB4-181FC08620A8}"/>
    <dgm:cxn modelId="{E2B2F499-2385-4A8A-BF55-0B92EA5656AF}" type="presParOf" srcId="{645B5551-7971-4314-886D-11703E46E261}" destId="{57CEB578-F67E-4CDC-AF41-E332375392DB}" srcOrd="0" destOrd="0" presId="urn:microsoft.com/office/officeart/2005/8/layout/radial6"/>
    <dgm:cxn modelId="{C1BA1B69-55FF-4FB2-B61F-6973B1C7834E}" type="presParOf" srcId="{645B5551-7971-4314-886D-11703E46E261}" destId="{721FACC4-C78D-4799-8EE8-9F4AFC1B3633}" srcOrd="1" destOrd="0" presId="urn:microsoft.com/office/officeart/2005/8/layout/radial6"/>
    <dgm:cxn modelId="{E6131751-1368-41BD-BB56-7D7438C76D23}" type="presParOf" srcId="{645B5551-7971-4314-886D-11703E46E261}" destId="{786B1103-49E9-4752-933D-C5B5F3834A82}" srcOrd="2" destOrd="0" presId="urn:microsoft.com/office/officeart/2005/8/layout/radial6"/>
    <dgm:cxn modelId="{CFBE0E6D-5442-4172-9FDA-53BFE7FB786E}" type="presParOf" srcId="{645B5551-7971-4314-886D-11703E46E261}" destId="{D61BBFC6-BB2B-45F1-B07D-E86D6A1EEA88}" srcOrd="3" destOrd="0" presId="urn:microsoft.com/office/officeart/2005/8/layout/radial6"/>
    <dgm:cxn modelId="{28ECFDBD-958C-4FDA-9B44-305A389E3273}" type="presParOf" srcId="{645B5551-7971-4314-886D-11703E46E261}" destId="{782F1A97-6B32-47B8-999E-3E6B967F4FA4}" srcOrd="4" destOrd="0" presId="urn:microsoft.com/office/officeart/2005/8/layout/radial6"/>
    <dgm:cxn modelId="{1F27E933-B991-42CC-AA49-29D15FB205E2}" type="presParOf" srcId="{645B5551-7971-4314-886D-11703E46E261}" destId="{68D1CBF5-2DF2-4164-8422-AAAE34B867D0}" srcOrd="5" destOrd="0" presId="urn:microsoft.com/office/officeart/2005/8/layout/radial6"/>
    <dgm:cxn modelId="{F0AC06B7-4F3C-4388-83D0-402FC7FAFD59}" type="presParOf" srcId="{645B5551-7971-4314-886D-11703E46E261}" destId="{E64D0966-F93A-4F0E-920D-D7F580FBF4ED}" srcOrd="6" destOrd="0" presId="urn:microsoft.com/office/officeart/2005/8/layout/radial6"/>
    <dgm:cxn modelId="{4DBE25A4-71EB-4455-9A8B-D39BEF4CA8D9}" type="presParOf" srcId="{645B5551-7971-4314-886D-11703E46E261}" destId="{8655F007-73FA-4757-9E95-AF66EF936CB0}" srcOrd="7" destOrd="0" presId="urn:microsoft.com/office/officeart/2005/8/layout/radial6"/>
    <dgm:cxn modelId="{78356CE4-874F-4A57-97A4-DC91FC2360EA}" type="presParOf" srcId="{645B5551-7971-4314-886D-11703E46E261}" destId="{A4E24F7C-A09F-438E-9B6D-5E4890989AFC}" srcOrd="8" destOrd="0" presId="urn:microsoft.com/office/officeart/2005/8/layout/radial6"/>
    <dgm:cxn modelId="{ADD519C8-0E67-4D60-8209-C4C543E8F034}" type="presParOf" srcId="{645B5551-7971-4314-886D-11703E46E261}" destId="{D1D6472C-5B8F-4488-893F-34232104F299}" srcOrd="9" destOrd="0" presId="urn:microsoft.com/office/officeart/2005/8/layout/radial6"/>
    <dgm:cxn modelId="{21E1CA6C-8B4D-4541-B422-DD0E735132A4}" type="presParOf" srcId="{645B5551-7971-4314-886D-11703E46E261}" destId="{95359AC9-88A3-4781-89D1-32095F14FD45}" srcOrd="10" destOrd="0" presId="urn:microsoft.com/office/officeart/2005/8/layout/radial6"/>
    <dgm:cxn modelId="{D3DF55A8-363B-47D1-A4F9-D5C10EEAEAE8}" type="presParOf" srcId="{645B5551-7971-4314-886D-11703E46E261}" destId="{9CE01FA0-8BE8-4399-8878-932760887256}" srcOrd="11" destOrd="0" presId="urn:microsoft.com/office/officeart/2005/8/layout/radial6"/>
    <dgm:cxn modelId="{E5FE155D-08BA-489E-803E-53FDB7AC7910}" type="presParOf" srcId="{645B5551-7971-4314-886D-11703E46E261}" destId="{5537F62C-0563-4873-98B6-63F055E600D0}" srcOrd="12" destOrd="0" presId="urn:microsoft.com/office/officeart/2005/8/layout/radial6"/>
    <dgm:cxn modelId="{9D8E51C8-E72E-4D01-9001-9F159E0F9496}" type="presParOf" srcId="{645B5551-7971-4314-886D-11703E46E261}" destId="{5EA61450-0E9C-4128-864D-EE669CBC4958}" srcOrd="13" destOrd="0" presId="urn:microsoft.com/office/officeart/2005/8/layout/radial6"/>
    <dgm:cxn modelId="{717182DB-4B9E-4AEE-886A-330500E0920E}" type="presParOf" srcId="{645B5551-7971-4314-886D-11703E46E261}" destId="{5C183999-7947-41DA-8BC8-E6022F31AFC6}" srcOrd="14" destOrd="0" presId="urn:microsoft.com/office/officeart/2005/8/layout/radial6"/>
    <dgm:cxn modelId="{EA61F978-4A9F-4B4A-879E-1DD53EF8420E}" type="presParOf" srcId="{645B5551-7971-4314-886D-11703E46E261}" destId="{0B699AE8-11EE-42E8-B047-79ED1012B1E9}" srcOrd="15" destOrd="0" presId="urn:microsoft.com/office/officeart/2005/8/layout/radial6"/>
    <dgm:cxn modelId="{783C2985-3AEC-49C1-85C4-61646D213D06}" type="presParOf" srcId="{645B5551-7971-4314-886D-11703E46E261}" destId="{CB500A1A-8CA9-4ED4-AB12-14949A8E912B}" srcOrd="16" destOrd="0" presId="urn:microsoft.com/office/officeart/2005/8/layout/radial6"/>
    <dgm:cxn modelId="{3B752D93-C8C4-44FB-92A8-C56C4A0B5735}" type="presParOf" srcId="{645B5551-7971-4314-886D-11703E46E261}" destId="{82B4D6D1-E0DB-4299-8ED8-E779C0DC3778}" srcOrd="17" destOrd="0" presId="urn:microsoft.com/office/officeart/2005/8/layout/radial6"/>
    <dgm:cxn modelId="{BE24CD48-D8C5-485E-8BD9-8F8B6E72C236}" type="presParOf" srcId="{645B5551-7971-4314-886D-11703E46E261}" destId="{9C134A2E-560A-4403-9851-0411D46869C3}" srcOrd="18" destOrd="0" presId="urn:microsoft.com/office/officeart/2005/8/layout/radial6"/>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2155A90-67D0-488F-AAA2-05E39B1F7372}">
      <dsp:nvSpPr>
        <dsp:cNvPr id="0" name=""/>
        <dsp:cNvSpPr/>
      </dsp:nvSpPr>
      <dsp:spPr>
        <a:xfrm>
          <a:off x="1430" y="508777"/>
          <a:ext cx="1742390" cy="696956"/>
        </a:xfrm>
        <a:prstGeom prst="chevron">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6007" tIns="18669" rIns="18669" bIns="18669" numCol="1" spcCol="1270" anchor="ctr" anchorCtr="0">
          <a:noAutofit/>
        </a:bodyPr>
        <a:lstStyle/>
        <a:p>
          <a:pPr lvl="0" algn="ctr" defTabSz="622300">
            <a:lnSpc>
              <a:spcPct val="90000"/>
            </a:lnSpc>
            <a:spcBef>
              <a:spcPct val="0"/>
            </a:spcBef>
            <a:spcAft>
              <a:spcPct val="35000"/>
            </a:spcAft>
          </a:pPr>
          <a:r>
            <a:rPr lang="en-GB" sz="1400" kern="1200" dirty="0" smtClean="0"/>
            <a:t>Establishing Foundation for Change</a:t>
          </a:r>
          <a:endParaRPr lang="en-GB" sz="1400" kern="1200" dirty="0"/>
        </a:p>
      </dsp:txBody>
      <dsp:txXfrm>
        <a:off x="349908" y="508777"/>
        <a:ext cx="1045434" cy="696956"/>
      </dsp:txXfrm>
    </dsp:sp>
    <dsp:sp modelId="{69733205-A879-4F40-BAF5-DF837292538B}">
      <dsp:nvSpPr>
        <dsp:cNvPr id="0" name=""/>
        <dsp:cNvSpPr/>
      </dsp:nvSpPr>
      <dsp:spPr>
        <a:xfrm>
          <a:off x="1569581" y="508777"/>
          <a:ext cx="1742390" cy="696956"/>
        </a:xfrm>
        <a:prstGeom prst="chevron">
          <a:avLst/>
        </a:prstGeom>
        <a:solidFill>
          <a:schemeClr val="accent1">
            <a:lumMod val="20000"/>
            <a:lumOff val="8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6007" tIns="18669" rIns="18669" bIns="18669" numCol="1" spcCol="1270" anchor="ctr" anchorCtr="0">
          <a:noAutofit/>
        </a:bodyPr>
        <a:lstStyle/>
        <a:p>
          <a:pPr lvl="0" algn="ctr" defTabSz="622300">
            <a:lnSpc>
              <a:spcPct val="90000"/>
            </a:lnSpc>
            <a:spcBef>
              <a:spcPct val="0"/>
            </a:spcBef>
            <a:spcAft>
              <a:spcPct val="35000"/>
            </a:spcAft>
          </a:pPr>
          <a:r>
            <a:rPr lang="en-GB" sz="1400" kern="1200" dirty="0" smtClean="0"/>
            <a:t>Managing Change</a:t>
          </a:r>
          <a:endParaRPr lang="en-GB" sz="1400" kern="1200" dirty="0"/>
        </a:p>
      </dsp:txBody>
      <dsp:txXfrm>
        <a:off x="1918059" y="508777"/>
        <a:ext cx="1045434" cy="696956"/>
      </dsp:txXfrm>
    </dsp:sp>
    <dsp:sp modelId="{95FF549D-7256-4E1E-AE68-7BB7FC1FE82E}">
      <dsp:nvSpPr>
        <dsp:cNvPr id="0" name=""/>
        <dsp:cNvSpPr/>
      </dsp:nvSpPr>
      <dsp:spPr>
        <a:xfrm>
          <a:off x="3137733" y="508777"/>
          <a:ext cx="1742390" cy="696956"/>
        </a:xfrm>
        <a:prstGeom prst="chevron">
          <a:avLst/>
        </a:prstGeom>
        <a:solidFill>
          <a:schemeClr val="accent1">
            <a:lumMod val="20000"/>
            <a:lumOff val="8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6007" tIns="18669" rIns="18669" bIns="18669" numCol="1" spcCol="1270" anchor="ctr" anchorCtr="0">
          <a:noAutofit/>
        </a:bodyPr>
        <a:lstStyle/>
        <a:p>
          <a:pPr lvl="0" algn="ctr" defTabSz="622300">
            <a:lnSpc>
              <a:spcPct val="90000"/>
            </a:lnSpc>
            <a:spcBef>
              <a:spcPct val="0"/>
            </a:spcBef>
            <a:spcAft>
              <a:spcPct val="35000"/>
            </a:spcAft>
          </a:pPr>
          <a:r>
            <a:rPr lang="en-GB" sz="1400" kern="1200" dirty="0" smtClean="0"/>
            <a:t>Sustaining Change</a:t>
          </a:r>
          <a:endParaRPr lang="en-GB" sz="1400" kern="1200" dirty="0"/>
        </a:p>
      </dsp:txBody>
      <dsp:txXfrm>
        <a:off x="3486211" y="508777"/>
        <a:ext cx="1045434" cy="696956"/>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2155A90-67D0-488F-AAA2-05E39B1F7372}">
      <dsp:nvSpPr>
        <dsp:cNvPr id="0" name=""/>
        <dsp:cNvSpPr/>
      </dsp:nvSpPr>
      <dsp:spPr>
        <a:xfrm>
          <a:off x="1430" y="508777"/>
          <a:ext cx="1742390" cy="696956"/>
        </a:xfrm>
        <a:prstGeom prst="chevron">
          <a:avLst/>
        </a:prstGeom>
        <a:solidFill>
          <a:schemeClr val="accent1">
            <a:lumMod val="20000"/>
            <a:lumOff val="8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6007" tIns="18669" rIns="18669" bIns="18669" numCol="1" spcCol="1270" anchor="ctr" anchorCtr="0">
          <a:noAutofit/>
        </a:bodyPr>
        <a:lstStyle/>
        <a:p>
          <a:pPr lvl="0" algn="ctr" defTabSz="622300">
            <a:lnSpc>
              <a:spcPct val="90000"/>
            </a:lnSpc>
            <a:spcBef>
              <a:spcPct val="0"/>
            </a:spcBef>
            <a:spcAft>
              <a:spcPct val="35000"/>
            </a:spcAft>
          </a:pPr>
          <a:r>
            <a:rPr lang="en-GB" sz="1400" kern="1200" dirty="0" smtClean="0"/>
            <a:t>Establishing Foundation for Change</a:t>
          </a:r>
          <a:endParaRPr lang="en-GB" sz="1400" kern="1200" dirty="0"/>
        </a:p>
      </dsp:txBody>
      <dsp:txXfrm>
        <a:off x="349908" y="508777"/>
        <a:ext cx="1045434" cy="696956"/>
      </dsp:txXfrm>
    </dsp:sp>
    <dsp:sp modelId="{69733205-A879-4F40-BAF5-DF837292538B}">
      <dsp:nvSpPr>
        <dsp:cNvPr id="0" name=""/>
        <dsp:cNvSpPr/>
      </dsp:nvSpPr>
      <dsp:spPr>
        <a:xfrm>
          <a:off x="1569581" y="508777"/>
          <a:ext cx="1742390" cy="696956"/>
        </a:xfrm>
        <a:prstGeom prst="chevron">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6007" tIns="18669" rIns="18669" bIns="18669" numCol="1" spcCol="1270" anchor="ctr" anchorCtr="0">
          <a:noAutofit/>
        </a:bodyPr>
        <a:lstStyle/>
        <a:p>
          <a:pPr lvl="0" algn="ctr" defTabSz="622300">
            <a:lnSpc>
              <a:spcPct val="90000"/>
            </a:lnSpc>
            <a:spcBef>
              <a:spcPct val="0"/>
            </a:spcBef>
            <a:spcAft>
              <a:spcPct val="35000"/>
            </a:spcAft>
          </a:pPr>
          <a:r>
            <a:rPr lang="en-GB" sz="1400" kern="1200" dirty="0" smtClean="0"/>
            <a:t>Managing Change</a:t>
          </a:r>
          <a:endParaRPr lang="en-GB" sz="1400" kern="1200" dirty="0"/>
        </a:p>
      </dsp:txBody>
      <dsp:txXfrm>
        <a:off x="1918059" y="508777"/>
        <a:ext cx="1045434" cy="696956"/>
      </dsp:txXfrm>
    </dsp:sp>
    <dsp:sp modelId="{95FF549D-7256-4E1E-AE68-7BB7FC1FE82E}">
      <dsp:nvSpPr>
        <dsp:cNvPr id="0" name=""/>
        <dsp:cNvSpPr/>
      </dsp:nvSpPr>
      <dsp:spPr>
        <a:xfrm>
          <a:off x="3137733" y="508777"/>
          <a:ext cx="1742390" cy="696956"/>
        </a:xfrm>
        <a:prstGeom prst="chevron">
          <a:avLst/>
        </a:prstGeom>
        <a:solidFill>
          <a:schemeClr val="accent1">
            <a:lumMod val="20000"/>
            <a:lumOff val="8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6007" tIns="18669" rIns="18669" bIns="18669" numCol="1" spcCol="1270" anchor="ctr" anchorCtr="0">
          <a:noAutofit/>
        </a:bodyPr>
        <a:lstStyle/>
        <a:p>
          <a:pPr lvl="0" algn="ctr" defTabSz="622300">
            <a:lnSpc>
              <a:spcPct val="90000"/>
            </a:lnSpc>
            <a:spcBef>
              <a:spcPct val="0"/>
            </a:spcBef>
            <a:spcAft>
              <a:spcPct val="35000"/>
            </a:spcAft>
          </a:pPr>
          <a:r>
            <a:rPr lang="en-GB" sz="1400" kern="1200" dirty="0" smtClean="0"/>
            <a:t>Sustaining Change</a:t>
          </a:r>
          <a:endParaRPr lang="en-GB" sz="1400" kern="1200" dirty="0"/>
        </a:p>
      </dsp:txBody>
      <dsp:txXfrm>
        <a:off x="3486211" y="508777"/>
        <a:ext cx="1045434" cy="696956"/>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2155A90-67D0-488F-AAA2-05E39B1F7372}">
      <dsp:nvSpPr>
        <dsp:cNvPr id="0" name=""/>
        <dsp:cNvSpPr/>
      </dsp:nvSpPr>
      <dsp:spPr>
        <a:xfrm>
          <a:off x="1430" y="508777"/>
          <a:ext cx="1742390" cy="696956"/>
        </a:xfrm>
        <a:prstGeom prst="chevron">
          <a:avLst/>
        </a:prstGeom>
        <a:solidFill>
          <a:schemeClr val="accent1">
            <a:lumMod val="20000"/>
            <a:lumOff val="8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8006" tIns="16002" rIns="16002" bIns="16002" numCol="1" spcCol="1270" anchor="ctr" anchorCtr="0">
          <a:noAutofit/>
        </a:bodyPr>
        <a:lstStyle/>
        <a:p>
          <a:pPr lvl="0" algn="ctr" defTabSz="533400">
            <a:lnSpc>
              <a:spcPct val="90000"/>
            </a:lnSpc>
            <a:spcBef>
              <a:spcPct val="0"/>
            </a:spcBef>
            <a:spcAft>
              <a:spcPct val="35000"/>
            </a:spcAft>
          </a:pPr>
          <a:r>
            <a:rPr lang="en-GB" sz="1200" kern="1200" dirty="0" smtClean="0"/>
            <a:t>Establishing Foundation for Change</a:t>
          </a:r>
          <a:endParaRPr lang="en-GB" sz="1200" kern="1200" dirty="0"/>
        </a:p>
      </dsp:txBody>
      <dsp:txXfrm>
        <a:off x="349908" y="508777"/>
        <a:ext cx="1045434" cy="696956"/>
      </dsp:txXfrm>
    </dsp:sp>
    <dsp:sp modelId="{69733205-A879-4F40-BAF5-DF837292538B}">
      <dsp:nvSpPr>
        <dsp:cNvPr id="0" name=""/>
        <dsp:cNvSpPr/>
      </dsp:nvSpPr>
      <dsp:spPr>
        <a:xfrm>
          <a:off x="1569581" y="508777"/>
          <a:ext cx="1742390" cy="696956"/>
        </a:xfrm>
        <a:prstGeom prst="chevron">
          <a:avLst/>
        </a:prstGeom>
        <a:solidFill>
          <a:schemeClr val="accent1">
            <a:lumMod val="20000"/>
            <a:lumOff val="8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6007" tIns="18669" rIns="18669" bIns="18669" numCol="1" spcCol="1270" anchor="ctr" anchorCtr="0">
          <a:noAutofit/>
        </a:bodyPr>
        <a:lstStyle/>
        <a:p>
          <a:pPr lvl="0" algn="ctr" defTabSz="622300">
            <a:lnSpc>
              <a:spcPct val="90000"/>
            </a:lnSpc>
            <a:spcBef>
              <a:spcPct val="0"/>
            </a:spcBef>
            <a:spcAft>
              <a:spcPct val="35000"/>
            </a:spcAft>
          </a:pPr>
          <a:r>
            <a:rPr lang="en-GB" sz="1400" kern="1200" dirty="0" smtClean="0"/>
            <a:t>Managing Change</a:t>
          </a:r>
          <a:endParaRPr lang="en-GB" sz="1400" kern="1200" dirty="0"/>
        </a:p>
      </dsp:txBody>
      <dsp:txXfrm>
        <a:off x="1918059" y="508777"/>
        <a:ext cx="1045434" cy="696956"/>
      </dsp:txXfrm>
    </dsp:sp>
    <dsp:sp modelId="{95FF549D-7256-4E1E-AE68-7BB7FC1FE82E}">
      <dsp:nvSpPr>
        <dsp:cNvPr id="0" name=""/>
        <dsp:cNvSpPr/>
      </dsp:nvSpPr>
      <dsp:spPr>
        <a:xfrm>
          <a:off x="3137733" y="508777"/>
          <a:ext cx="1742390" cy="696956"/>
        </a:xfrm>
        <a:prstGeom prst="chevron">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6007" tIns="18669" rIns="18669" bIns="18669" numCol="1" spcCol="1270" anchor="ctr" anchorCtr="0">
          <a:noAutofit/>
        </a:bodyPr>
        <a:lstStyle/>
        <a:p>
          <a:pPr lvl="0" algn="ctr" defTabSz="622300">
            <a:lnSpc>
              <a:spcPct val="90000"/>
            </a:lnSpc>
            <a:spcBef>
              <a:spcPct val="0"/>
            </a:spcBef>
            <a:spcAft>
              <a:spcPct val="35000"/>
            </a:spcAft>
          </a:pPr>
          <a:r>
            <a:rPr lang="en-GB" sz="1400" kern="1200" dirty="0" smtClean="0"/>
            <a:t>Sustaining Change</a:t>
          </a:r>
          <a:endParaRPr lang="en-GB" sz="1400" kern="1200" dirty="0"/>
        </a:p>
      </dsp:txBody>
      <dsp:txXfrm>
        <a:off x="3486211" y="508777"/>
        <a:ext cx="1045434" cy="696956"/>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2.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3.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4.xml><?xml version="1.0" encoding="utf-8"?>
<dgm:layoutDef xmlns:dgm="http://schemas.openxmlformats.org/drawingml/2006/diagram" xmlns:a="http://schemas.openxmlformats.org/drawingml/2006/main" uniqueId="urn:microsoft.com/office/officeart/2005/8/layout/radial6">
  <dgm:title val=""/>
  <dgm:desc val=""/>
  <dgm:catLst>
    <dgm:cat type="cycle" pri="9000"/>
    <dgm:cat type="relationship" pri="2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choose name="Name3">
          <dgm:if name="Name4" axis="ch ch" ptType="node node" st="1 1" cnt="1 0" func="cnt" op="lte" val="1">
            <dgm:alg type="cycle">
              <dgm:param type="stAng" val="90"/>
              <dgm:param type="spanAng" val="360"/>
              <dgm:param type="ctrShpMap" val="fNode"/>
            </dgm:alg>
          </dgm:if>
          <dgm:else name="Name5">
            <dgm:alg type="cycle">
              <dgm:param type="stAng" val="0"/>
              <dgm:param type="spanAng" val="360"/>
              <dgm:param type="ctrShpMap" val="fNode"/>
            </dgm:alg>
          </dgm:else>
        </dgm:choose>
      </dgm:if>
      <dgm:else name="Name6">
        <dgm:choose name="Name7">
          <dgm:if name="Name8" axis="ch ch" ptType="node node" st="1 1" cnt="1 0" func="cnt" op="lte" val="1">
            <dgm:alg type="cycle">
              <dgm:param type="stAng" val="-90"/>
              <dgm:param type="spanAng" val="360"/>
              <dgm:param type="ctrShpMap" val="fNode"/>
            </dgm:alg>
          </dgm:if>
          <dgm:else name="Name9">
            <dgm:alg type="cycle">
              <dgm:param type="stAng" val="0"/>
              <dgm:param type="spanAng" val="-360"/>
              <dgm:param type="ctrShpMap" val="fNode"/>
            </dgm:alg>
          </dgm:else>
        </dgm:choose>
      </dgm:else>
    </dgm:choose>
    <dgm:shape xmlns:r="http://schemas.openxmlformats.org/officeDocument/2006/relationships" r:blip="">
      <dgm:adjLst/>
    </dgm:shape>
    <dgm:presOf/>
    <dgm:choose name="Name10">
      <dgm:if name="Name11" func="var" arg="dir" op="equ" val="norm">
        <dgm:choose name="Name12">
          <dgm:if name="Name13"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des" forName="oneNode" refType="primFontSz" refFor="ch" refForName="centerShape" op="lte" fact="0.95"/>
              <dgm:constr type="diam" for="ch" forName="singleconn" refType="diam" op="equ" fact="-1"/>
              <dgm:constr type="h" for="ch" forName="singleconn" refType="w" refFor="ch" refForName="oneComp" fact="0.24"/>
              <dgm:constr type="w" for="ch" forName="dummya" refType="w" refFor="ch" refForName="oneComp" op="equ"/>
              <dgm:constr type="w" for="ch" forName="dummyb" refType="w" refFor="ch" refForName="oneComp" op="equ"/>
              <dgm:constr type="w" for="ch" forName="dummyc" refType="w" refFor="ch" refForName="oneComp" op="equ"/>
            </dgm:constrLst>
          </dgm:if>
          <dgm:else name="Name14">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forName="sibTrans" refType="diam" op="equ"/>
              <dgm:constr type="h" for="ch" forName="sibTrans" refType="w" refFor="ch" refForName="node" fact="0.24"/>
              <dgm:constr type="w" for="ch" forName="dummy" val="1"/>
            </dgm:constrLst>
          </dgm:else>
        </dgm:choose>
      </dgm:if>
      <dgm:else name="Name15">
        <dgm:choose name="Name16">
          <dgm:if name="Name17"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ch" forName="oneNode" refType="primFontSz" refFor="ch" refForName="centerShape" op="lte" fact="0.95"/>
              <dgm:constr type="diam" for="ch" forName="singleconn" refType="diam"/>
              <dgm:constr type="h" for="ch" forName="singleconn" refType="w" refFor="ch" refForName="oneComp" fact="0.24"/>
              <dgm:constr type="diam" for="ch" refType="diam" op="equ"/>
              <dgm:constr type="w" for="ch" forName="dummya" refType="w" refFor="ch" refForName="oneComp" op="equ"/>
              <dgm:constr type="w" for="ch" forName="dummyb" refType="w" refFor="ch" refForName="oneComp" op="equ"/>
              <dgm:constr type="w" for="ch" forName="dummyc" refType="w" refFor="ch" refForName="oneComp" op="equ"/>
            </dgm:constrLst>
          </dgm:if>
          <dgm:else name="Name18">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ptType="sibTrans" refType="diam" fact="-1"/>
              <dgm:constr type="h" for="ch" forName="sibTrans" refType="w" refFor="ch" refForName="node" fact="0.24"/>
              <dgm:constr type="diam" for="ch" refType="diam" op="equ" fact="-1"/>
              <dgm:constr type="w" for="ch" forName="dummy" val="1"/>
            </dgm:constrLst>
          </dgm:else>
        </dgm:choose>
      </dgm:else>
    </dgm:choose>
    <dgm:ruleLst>
      <dgm:rule type="diam" val="INF" fact="NaN" max="NaN"/>
    </dgm:ruleLst>
    <dgm:forEach name="Name19"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20" axis="ch">
        <dgm:forEach name="Name21" axis="self" ptType="node">
          <dgm:choose name="Name22">
            <dgm:if name="Name23" axis="par ch" ptType="node node" func="cnt" op="gt" val="1">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dummy">
                <dgm:alg type="sp"/>
                <dgm:shape xmlns:r="http://schemas.openxmlformats.org/officeDocument/2006/relationships" r:blip="">
                  <dgm:adjLst/>
                </dgm:shape>
                <dgm:presOf/>
                <dgm:constrLst>
                  <dgm:constr type="h" refType="w"/>
                </dgm:constrLst>
                <dgm:ruleLst/>
              </dgm:layoutNode>
              <dgm:forEach name="sibTransForEach" axis="followSib" ptType="sibTrans" hideLastTrans="0" cnt="1">
                <dgm:layoutNode name="sibTrans" styleLbl="sibTrans2D1">
                  <dgm:alg type="conn">
                    <dgm:param type="connRout" val="curve"/>
                    <dgm:param type="begPts" val="ctr"/>
                    <dgm:param type="endPts" val="ctr"/>
                    <dgm:param type="begSty" val="noArr"/>
                    <dgm:param type="endSty" val="noArr"/>
                    <dgm:param type="dstNode" val="node"/>
                  </dgm:alg>
                  <dgm:shape xmlns:r="http://schemas.openxmlformats.org/officeDocument/2006/relationships" type="conn" r:blip="" zOrderOff="-999">
                    <dgm:adjLst/>
                  </dgm:shape>
                  <dgm:presOf axis="self"/>
                  <dgm:constrLst>
                    <dgm:constr type="begPad"/>
                    <dgm:constr type="endPad"/>
                  </dgm:constrLst>
                  <dgm:ruleLst/>
                </dgm:layoutNode>
              </dgm:forEach>
            </dgm:if>
            <dgm:if name="Name24" axis="par ch" ptType="node node" func="cnt" op="equ" val="1">
              <dgm:layoutNode name="oneComp">
                <dgm:alg type="composite">
                  <dgm:param type="ar" val="1"/>
                </dgm:alg>
                <dgm:shape xmlns:r="http://schemas.openxmlformats.org/officeDocument/2006/relationships" r:blip="">
                  <dgm:adjLst/>
                </dgm:shape>
                <dgm:presOf/>
                <dgm:constrLst>
                  <dgm:constr type="h" refType="w"/>
                  <dgm:constr type="l" for="ch" forName="dummyConnPt" refType="w" fact="0.5"/>
                  <dgm:constr type="t" for="ch" forName="dummyConnPt" refType="w" fact="0.5"/>
                  <dgm:constr type="l" for="ch" forName="oneNode"/>
                  <dgm:constr type="t" for="ch" forName="oneNode"/>
                  <dgm:constr type="h" for="ch" forName="oneNode" refType="h"/>
                  <dgm:constr type="w" for="ch" forName="oneNode" refType="w"/>
                </dgm:constrLst>
                <dgm:ruleLst/>
                <dgm:layoutNode name="dummyConnPt" styleLbl="node1">
                  <dgm:alg type="sp"/>
                  <dgm:shape xmlns:r="http://schemas.openxmlformats.org/officeDocument/2006/relationships" r:blip="">
                    <dgm:adjLst/>
                  </dgm:shape>
                  <dgm:presOf/>
                  <dgm:constrLst>
                    <dgm:constr type="w" val="1"/>
                    <dgm:constr type="h" val="1"/>
                  </dgm:constrLst>
                  <dgm:ruleLst/>
                </dgm:layoutNode>
                <dgm:layoutNode name="on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dgm:layoutNode name="dummya">
                <dgm:alg type="sp"/>
                <dgm:shape xmlns:r="http://schemas.openxmlformats.org/officeDocument/2006/relationships" r:blip="">
                  <dgm:adjLst/>
                </dgm:shape>
                <dgm:presOf/>
                <dgm:constrLst>
                  <dgm:constr type="h" refType="w"/>
                </dgm:constrLst>
                <dgm:ruleLst/>
              </dgm:layoutNode>
              <dgm:layoutNode name="dummyb">
                <dgm:alg type="sp"/>
                <dgm:shape xmlns:r="http://schemas.openxmlformats.org/officeDocument/2006/relationships" r:blip="">
                  <dgm:adjLst/>
                </dgm:shape>
                <dgm:presOf/>
                <dgm:constrLst>
                  <dgm:constr type="h" refType="w"/>
                </dgm:constrLst>
                <dgm:ruleLst/>
              </dgm:layoutNode>
              <dgm:layoutNode name="dummyc">
                <dgm:alg type="sp"/>
                <dgm:shape xmlns:r="http://schemas.openxmlformats.org/officeDocument/2006/relationships" r:blip="">
                  <dgm:adjLst/>
                </dgm:shape>
                <dgm:presOf/>
                <dgm:constrLst>
                  <dgm:constr type="h" refType="w"/>
                </dgm:constrLst>
                <dgm:ruleLst/>
              </dgm:layoutNode>
              <dgm:forEach name="sibTransForEach1" axis="followSib" ptType="sibTrans" hideLastTrans="0" cnt="1">
                <dgm:layoutNode name="singleconn" styleLbl="sibTrans2D1">
                  <dgm:alg type="conn">
                    <dgm:param type="connRout" val="longCurve"/>
                    <dgm:param type="begPts" val="bCtr"/>
                    <dgm:param type="endPts" val="tCtr"/>
                    <dgm:param type="begSty" val="noArr"/>
                    <dgm:param type="endSty" val="noArr"/>
                    <dgm:param type="srcNode" val="dummyConnPt"/>
                    <dgm:param type="dstNode" val="dummyConnPt"/>
                  </dgm:alg>
                  <dgm:shape xmlns:r="http://schemas.openxmlformats.org/officeDocument/2006/relationships" type="conn" r:blip="" zOrderOff="-999">
                    <dgm:adjLst/>
                  </dgm:shape>
                  <dgm:presOf axis="self"/>
                  <dgm:constrLst>
                    <dgm:constr type="begPad"/>
                    <dgm:constr type="endPad"/>
                  </dgm:constrLst>
                  <dgm:ruleLst/>
                </dgm:layoutNode>
              </dgm:forEach>
            </dgm:if>
            <dgm:else name="Name25"/>
          </dgm:choose>
        </dgm:forEach>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76917" cy="512058"/>
          </a:xfrm>
          <a:prstGeom prst="rect">
            <a:avLst/>
          </a:prstGeom>
        </p:spPr>
        <p:txBody>
          <a:bodyPr vert="horz" lIns="94759" tIns="47380" rIns="94759" bIns="47380" rtlCol="0"/>
          <a:lstStyle>
            <a:lvl1pPr algn="l">
              <a:defRPr sz="1200"/>
            </a:lvl1pPr>
          </a:lstStyle>
          <a:p>
            <a:endParaRPr lang="en-US" dirty="0">
              <a:solidFill>
                <a:schemeClr val="tx1"/>
              </a:solidFill>
            </a:endParaRPr>
          </a:p>
        </p:txBody>
      </p:sp>
      <p:sp>
        <p:nvSpPr>
          <p:cNvPr id="3" name="Date Placeholder 2"/>
          <p:cNvSpPr>
            <a:spLocks noGrp="1"/>
          </p:cNvSpPr>
          <p:nvPr>
            <p:ph type="dt" sz="quarter" idx="1"/>
          </p:nvPr>
        </p:nvSpPr>
        <p:spPr>
          <a:xfrm>
            <a:off x="4020725" y="0"/>
            <a:ext cx="3076917" cy="512058"/>
          </a:xfrm>
          <a:prstGeom prst="rect">
            <a:avLst/>
          </a:prstGeom>
        </p:spPr>
        <p:txBody>
          <a:bodyPr vert="horz" lIns="94759" tIns="47380" rIns="94759" bIns="47380" rtlCol="0"/>
          <a:lstStyle>
            <a:lvl1pPr algn="r">
              <a:defRPr sz="1200"/>
            </a:lvl1pPr>
          </a:lstStyle>
          <a:p>
            <a:endParaRPr lang="en-US">
              <a:solidFill>
                <a:schemeClr val="tx1"/>
              </a:solidFill>
            </a:endParaRPr>
          </a:p>
        </p:txBody>
      </p:sp>
      <p:sp>
        <p:nvSpPr>
          <p:cNvPr id="4" name="Footer Placeholder 3"/>
          <p:cNvSpPr>
            <a:spLocks noGrp="1"/>
          </p:cNvSpPr>
          <p:nvPr>
            <p:ph type="ftr" sz="quarter" idx="2"/>
          </p:nvPr>
        </p:nvSpPr>
        <p:spPr>
          <a:xfrm>
            <a:off x="0" y="9720919"/>
            <a:ext cx="3076917" cy="512058"/>
          </a:xfrm>
          <a:prstGeom prst="rect">
            <a:avLst/>
          </a:prstGeom>
        </p:spPr>
        <p:txBody>
          <a:bodyPr vert="horz" lIns="94759" tIns="47380" rIns="94759" bIns="47380" rtlCol="0" anchor="b"/>
          <a:lstStyle>
            <a:lvl1pPr algn="l">
              <a:defRPr sz="1200"/>
            </a:lvl1pPr>
          </a:lstStyle>
          <a:p>
            <a:endParaRPr lang="en-US">
              <a:solidFill>
                <a:schemeClr val="tx1"/>
              </a:solidFill>
            </a:endParaRPr>
          </a:p>
        </p:txBody>
      </p:sp>
      <p:sp>
        <p:nvSpPr>
          <p:cNvPr id="5" name="Slide Number Placeholder 4"/>
          <p:cNvSpPr>
            <a:spLocks noGrp="1"/>
          </p:cNvSpPr>
          <p:nvPr>
            <p:ph type="sldNum" sz="quarter" idx="3"/>
          </p:nvPr>
        </p:nvSpPr>
        <p:spPr>
          <a:xfrm>
            <a:off x="4020725" y="9720919"/>
            <a:ext cx="3076917" cy="512058"/>
          </a:xfrm>
          <a:prstGeom prst="rect">
            <a:avLst/>
          </a:prstGeom>
        </p:spPr>
        <p:txBody>
          <a:bodyPr vert="horz" lIns="94759" tIns="47380" rIns="94759" bIns="47380" rtlCol="0" anchor="b"/>
          <a:lstStyle>
            <a:lvl1pPr algn="r">
              <a:defRPr sz="1200"/>
            </a:lvl1pPr>
          </a:lstStyle>
          <a:p>
            <a:fld id="{C0AD2433-8AF9-4A71-826B-85B465B9EA92}" type="slidenum">
              <a:rPr lang="en-US" smtClean="0">
                <a:solidFill>
                  <a:schemeClr val="tx1"/>
                </a:solidFill>
              </a:rPr>
              <a:pPr/>
              <a:t>‹#›</a:t>
            </a:fld>
            <a:endParaRPr lang="en-US">
              <a:solidFill>
                <a:schemeClr val="tx1"/>
              </a:solidFill>
            </a:endParaRPr>
          </a:p>
        </p:txBody>
      </p:sp>
    </p:spTree>
    <p:extLst>
      <p:ext uri="{BB962C8B-B14F-4D97-AF65-F5344CB8AC3E}">
        <p14:creationId xmlns:p14="http://schemas.microsoft.com/office/powerpoint/2010/main" val="256735162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76917" cy="512058"/>
          </a:xfrm>
          <a:prstGeom prst="rect">
            <a:avLst/>
          </a:prstGeom>
        </p:spPr>
        <p:txBody>
          <a:bodyPr vert="horz" lIns="94759" tIns="47380" rIns="94759" bIns="47380" rtlCol="0"/>
          <a:lstStyle>
            <a:lvl1pPr algn="l">
              <a:defRPr sz="1200">
                <a:solidFill>
                  <a:schemeClr val="tx1"/>
                </a:solidFill>
              </a:defRPr>
            </a:lvl1pPr>
          </a:lstStyle>
          <a:p>
            <a:endParaRPr lang="en-US" dirty="0"/>
          </a:p>
        </p:txBody>
      </p:sp>
      <p:sp>
        <p:nvSpPr>
          <p:cNvPr id="3" name="Date Placeholder 2"/>
          <p:cNvSpPr>
            <a:spLocks noGrp="1"/>
          </p:cNvSpPr>
          <p:nvPr>
            <p:ph type="dt" idx="1"/>
          </p:nvPr>
        </p:nvSpPr>
        <p:spPr>
          <a:xfrm>
            <a:off x="4020725" y="0"/>
            <a:ext cx="3076917" cy="512058"/>
          </a:xfrm>
          <a:prstGeom prst="rect">
            <a:avLst/>
          </a:prstGeom>
        </p:spPr>
        <p:txBody>
          <a:bodyPr vert="horz" lIns="94759" tIns="47380" rIns="94759" bIns="47380" rtlCol="0"/>
          <a:lstStyle>
            <a:lvl1pPr algn="r">
              <a:defRPr sz="1200">
                <a:solidFill>
                  <a:schemeClr val="tx1"/>
                </a:solidFill>
              </a:defRPr>
            </a:lvl1pPr>
          </a:lstStyle>
          <a:p>
            <a:endParaRPr lang="en-US"/>
          </a:p>
        </p:txBody>
      </p:sp>
      <p:sp>
        <p:nvSpPr>
          <p:cNvPr id="4" name="Slide Image Placeholder 3"/>
          <p:cNvSpPr>
            <a:spLocks noGrp="1" noRot="1" noChangeAspect="1"/>
          </p:cNvSpPr>
          <p:nvPr>
            <p:ph type="sldImg" idx="2"/>
          </p:nvPr>
        </p:nvSpPr>
        <p:spPr>
          <a:xfrm>
            <a:off x="990600" y="766763"/>
            <a:ext cx="5118100" cy="3838575"/>
          </a:xfrm>
          <a:prstGeom prst="rect">
            <a:avLst/>
          </a:prstGeom>
          <a:noFill/>
          <a:ln w="12700">
            <a:solidFill>
              <a:prstClr val="black"/>
            </a:solidFill>
          </a:ln>
        </p:spPr>
        <p:txBody>
          <a:bodyPr vert="horz" lIns="94759" tIns="47380" rIns="94759" bIns="47380" rtlCol="0" anchor="ctr"/>
          <a:lstStyle/>
          <a:p>
            <a:endParaRPr lang="de-DE"/>
          </a:p>
        </p:txBody>
      </p:sp>
      <p:sp>
        <p:nvSpPr>
          <p:cNvPr id="5" name="Notes Placeholder 4"/>
          <p:cNvSpPr>
            <a:spLocks noGrp="1"/>
          </p:cNvSpPr>
          <p:nvPr>
            <p:ph type="body" sz="quarter" idx="3"/>
          </p:nvPr>
        </p:nvSpPr>
        <p:spPr>
          <a:xfrm>
            <a:off x="709930" y="4862096"/>
            <a:ext cx="5679440" cy="4605249"/>
          </a:xfrm>
          <a:prstGeom prst="rect">
            <a:avLst/>
          </a:prstGeom>
        </p:spPr>
        <p:txBody>
          <a:bodyPr vert="horz" lIns="94759" tIns="47380" rIns="94759" bIns="4738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9720919"/>
            <a:ext cx="3076917" cy="512058"/>
          </a:xfrm>
          <a:prstGeom prst="rect">
            <a:avLst/>
          </a:prstGeom>
        </p:spPr>
        <p:txBody>
          <a:bodyPr vert="horz" lIns="94759" tIns="47380" rIns="94759" bIns="47380" rtlCol="0" anchor="b"/>
          <a:lstStyle>
            <a:lvl1pPr algn="l">
              <a:defRPr sz="1200">
                <a:solidFill>
                  <a:schemeClr val="tx1"/>
                </a:solidFill>
              </a:defRPr>
            </a:lvl1pPr>
          </a:lstStyle>
          <a:p>
            <a:endParaRPr lang="en-US"/>
          </a:p>
        </p:txBody>
      </p:sp>
      <p:sp>
        <p:nvSpPr>
          <p:cNvPr id="7" name="Slide Number Placeholder 6"/>
          <p:cNvSpPr>
            <a:spLocks noGrp="1"/>
          </p:cNvSpPr>
          <p:nvPr>
            <p:ph type="sldNum" sz="quarter" idx="5"/>
          </p:nvPr>
        </p:nvSpPr>
        <p:spPr>
          <a:xfrm>
            <a:off x="4020725" y="9720919"/>
            <a:ext cx="3076917" cy="512058"/>
          </a:xfrm>
          <a:prstGeom prst="rect">
            <a:avLst/>
          </a:prstGeom>
        </p:spPr>
        <p:txBody>
          <a:bodyPr vert="horz" lIns="94759" tIns="47380" rIns="94759" bIns="47380" rtlCol="0" anchor="b"/>
          <a:lstStyle>
            <a:lvl1pPr algn="r">
              <a:defRPr sz="1200">
                <a:solidFill>
                  <a:schemeClr val="tx1"/>
                </a:solidFill>
              </a:defRPr>
            </a:lvl1pPr>
          </a:lstStyle>
          <a:p>
            <a:fld id="{5149C5B6-AB66-451D-B8DB-F5D4F9907B37}" type="slidenum">
              <a:rPr lang="en-US" smtClean="0"/>
              <a:pPr/>
              <a:t>‹#›</a:t>
            </a:fld>
            <a:endParaRPr lang="en-US"/>
          </a:p>
        </p:txBody>
      </p:sp>
    </p:spTree>
    <p:extLst>
      <p:ext uri="{BB962C8B-B14F-4D97-AF65-F5344CB8AC3E}">
        <p14:creationId xmlns:p14="http://schemas.microsoft.com/office/powerpoint/2010/main" val="517558905"/>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5149C5B6-AB66-451D-B8DB-F5D4F9907B37}" type="slidenum">
              <a:rPr lang="en-US" smtClean="0"/>
              <a:pPr/>
              <a:t>1</a:t>
            </a:fld>
            <a:endParaRPr lang="en-US"/>
          </a:p>
        </p:txBody>
      </p:sp>
    </p:spTree>
    <p:extLst>
      <p:ext uri="{BB962C8B-B14F-4D97-AF65-F5344CB8AC3E}">
        <p14:creationId xmlns:p14="http://schemas.microsoft.com/office/powerpoint/2010/main" val="10604928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E498D23-F464-4D99-8CC8-AAB371212695}" type="slidenum">
              <a:rPr lang="en-US" smtClean="0">
                <a:solidFill>
                  <a:srgbClr val="EEECE1"/>
                </a:solidFill>
              </a:rPr>
              <a:pPr/>
              <a:t>10</a:t>
            </a:fld>
            <a:endParaRPr lang="en-US">
              <a:solidFill>
                <a:srgbClr val="EEECE1"/>
              </a:solidFill>
            </a:endParaRPr>
          </a:p>
        </p:txBody>
      </p:sp>
      <p:sp>
        <p:nvSpPr>
          <p:cNvPr id="799746" name="Rectangle 2"/>
          <p:cNvSpPr>
            <a:spLocks noGrp="1" noRot="1" noChangeAspect="1" noChangeArrowheads="1" noTextEdit="1"/>
          </p:cNvSpPr>
          <p:nvPr>
            <p:ph type="sldImg"/>
          </p:nvPr>
        </p:nvSpPr>
        <p:spPr>
          <a:ln/>
        </p:spPr>
      </p:sp>
      <p:sp>
        <p:nvSpPr>
          <p:cNvPr id="79974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E498D23-F464-4D99-8CC8-AAB371212695}" type="slidenum">
              <a:rPr lang="en-US" smtClean="0">
                <a:solidFill>
                  <a:srgbClr val="EEECE1"/>
                </a:solidFill>
              </a:rPr>
              <a:pPr/>
              <a:t>11</a:t>
            </a:fld>
            <a:endParaRPr lang="en-US">
              <a:solidFill>
                <a:srgbClr val="EEECE1"/>
              </a:solidFill>
            </a:endParaRPr>
          </a:p>
        </p:txBody>
      </p:sp>
      <p:sp>
        <p:nvSpPr>
          <p:cNvPr id="799746" name="Rectangle 2"/>
          <p:cNvSpPr>
            <a:spLocks noGrp="1" noRot="1" noChangeAspect="1" noChangeArrowheads="1" noTextEdit="1"/>
          </p:cNvSpPr>
          <p:nvPr>
            <p:ph type="sldImg"/>
          </p:nvPr>
        </p:nvSpPr>
        <p:spPr>
          <a:ln/>
        </p:spPr>
      </p:sp>
      <p:sp>
        <p:nvSpPr>
          <p:cNvPr id="79974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E498D23-F464-4D99-8CC8-AAB371212695}" type="slidenum">
              <a:rPr lang="en-US" smtClean="0"/>
              <a:pPr/>
              <a:t>12</a:t>
            </a:fld>
            <a:endParaRPr lang="en-US"/>
          </a:p>
        </p:txBody>
      </p:sp>
      <p:sp>
        <p:nvSpPr>
          <p:cNvPr id="799746" name="Rectangle 2"/>
          <p:cNvSpPr>
            <a:spLocks noGrp="1" noRot="1" noChangeAspect="1" noChangeArrowheads="1" noTextEdit="1"/>
          </p:cNvSpPr>
          <p:nvPr>
            <p:ph type="sldImg"/>
          </p:nvPr>
        </p:nvSpPr>
        <p:spPr>
          <a:ln/>
        </p:spPr>
      </p:sp>
      <p:sp>
        <p:nvSpPr>
          <p:cNvPr id="799747" name="Rectangle 3"/>
          <p:cNvSpPr>
            <a:spLocks noGrp="1" noChangeArrowheads="1"/>
          </p:cNvSpPr>
          <p:nvPr>
            <p:ph type="body" idx="1"/>
          </p:nvPr>
        </p:nvSpPr>
        <p:spPr/>
        <p:txBody>
          <a:bodyPr/>
          <a:lstStyle/>
          <a:p>
            <a:r>
              <a:rPr lang="en-US" dirty="0" smtClean="0"/>
              <a:t>Notes to the Instructor:</a:t>
            </a:r>
          </a:p>
          <a:p>
            <a:pPr marL="228600" indent="-228600">
              <a:buFont typeface="+mj-lt"/>
              <a:buAutoNum type="arabicPeriod"/>
            </a:pPr>
            <a:r>
              <a:rPr lang="en-US" dirty="0" smtClean="0"/>
              <a:t>Ask the participants to</a:t>
            </a:r>
            <a:r>
              <a:rPr lang="en-US" baseline="0" dirty="0" smtClean="0"/>
              <a:t> define/ give their </a:t>
            </a:r>
            <a:r>
              <a:rPr lang="en-US" dirty="0" smtClean="0"/>
              <a:t>views on</a:t>
            </a:r>
            <a:r>
              <a:rPr lang="en-US" baseline="0" dirty="0" smtClean="0"/>
              <a:t> change management before moving to the definition in the slide.</a:t>
            </a:r>
            <a:endParaRPr lang="en-US"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E498D23-F464-4D99-8CC8-AAB371212695}" type="slidenum">
              <a:rPr lang="en-US" smtClean="0">
                <a:solidFill>
                  <a:srgbClr val="EEECE1"/>
                </a:solidFill>
              </a:rPr>
              <a:pPr/>
              <a:t>13</a:t>
            </a:fld>
            <a:endParaRPr lang="en-US">
              <a:solidFill>
                <a:srgbClr val="EEECE1"/>
              </a:solidFill>
            </a:endParaRPr>
          </a:p>
        </p:txBody>
      </p:sp>
      <p:sp>
        <p:nvSpPr>
          <p:cNvPr id="799746" name="Rectangle 2"/>
          <p:cNvSpPr>
            <a:spLocks noGrp="1" noRot="1" noChangeAspect="1" noChangeArrowheads="1" noTextEdit="1"/>
          </p:cNvSpPr>
          <p:nvPr>
            <p:ph type="sldImg"/>
          </p:nvPr>
        </p:nvSpPr>
        <p:spPr>
          <a:ln/>
        </p:spPr>
      </p:sp>
      <p:sp>
        <p:nvSpPr>
          <p:cNvPr id="799747" name="Rectangle 3"/>
          <p:cNvSpPr>
            <a:spLocks noGrp="1" noChangeArrowheads="1"/>
          </p:cNvSpPr>
          <p:nvPr>
            <p:ph type="body" idx="1"/>
          </p:nvPr>
        </p:nvSpPr>
        <p:spPr/>
        <p:txBody>
          <a:bodyPr/>
          <a:lstStyle/>
          <a:p>
            <a:r>
              <a:rPr lang="en-US" sz="1200" kern="1200" baseline="0" dirty="0" smtClean="0">
                <a:solidFill>
                  <a:schemeClr val="tx1"/>
                </a:solidFill>
                <a:latin typeface="+mn-lt"/>
                <a:ea typeface="+mn-ea"/>
                <a:cs typeface="+mn-cs"/>
              </a:rPr>
              <a:t>Stage 1: As information about this transformational change filters through, most employees feel </a:t>
            </a:r>
            <a:r>
              <a:rPr lang="en-US" sz="1200" kern="1200" baseline="0" dirty="0" err="1" smtClean="0">
                <a:solidFill>
                  <a:schemeClr val="tx1"/>
                </a:solidFill>
                <a:latin typeface="+mn-lt"/>
                <a:ea typeface="+mn-ea"/>
                <a:cs typeface="+mn-cs"/>
              </a:rPr>
              <a:t>energised</a:t>
            </a:r>
            <a:r>
              <a:rPr lang="en-US" sz="1200" kern="1200" baseline="0" dirty="0" smtClean="0">
                <a:solidFill>
                  <a:schemeClr val="tx1"/>
                </a:solidFill>
                <a:latin typeface="+mn-lt"/>
                <a:ea typeface="+mn-ea"/>
                <a:cs typeface="+mn-cs"/>
              </a:rPr>
              <a:t>.</a:t>
            </a:r>
          </a:p>
          <a:p>
            <a:r>
              <a:rPr lang="en-US" sz="1200" kern="1200" baseline="0" dirty="0" smtClean="0">
                <a:solidFill>
                  <a:schemeClr val="tx1"/>
                </a:solidFill>
                <a:latin typeface="+mn-lt"/>
                <a:ea typeface="+mn-ea"/>
                <a:cs typeface="+mn-cs"/>
              </a:rPr>
              <a:t>They have heard about such things being done in other companies. It is a heady feeling of machismo. This is</a:t>
            </a:r>
          </a:p>
          <a:p>
            <a:r>
              <a:rPr lang="en-US" sz="1200" kern="1200" baseline="0" dirty="0" smtClean="0">
                <a:solidFill>
                  <a:schemeClr val="tx1"/>
                </a:solidFill>
                <a:latin typeface="+mn-lt"/>
                <a:ea typeface="+mn-ea"/>
                <a:cs typeface="+mn-cs"/>
              </a:rPr>
              <a:t>the complacency stage; i.e. the euphoria of the ignorant!</a:t>
            </a:r>
          </a:p>
          <a:p>
            <a:r>
              <a:rPr lang="en-US" sz="1200" kern="1200" baseline="0" dirty="0" smtClean="0">
                <a:solidFill>
                  <a:schemeClr val="tx1"/>
                </a:solidFill>
                <a:latin typeface="+mn-lt"/>
                <a:ea typeface="+mn-ea"/>
                <a:cs typeface="+mn-cs"/>
              </a:rPr>
              <a:t>Stage 2: Then as the benchmarking process begins revealing deep gaps between the company's assumptions</a:t>
            </a:r>
          </a:p>
          <a:p>
            <a:r>
              <a:rPr lang="en-US" sz="1200" kern="1200" baseline="0" dirty="0" smtClean="0">
                <a:solidFill>
                  <a:schemeClr val="tx1"/>
                </a:solidFill>
                <a:latin typeface="+mn-lt"/>
                <a:ea typeface="+mn-ea"/>
                <a:cs typeface="+mn-cs"/>
              </a:rPr>
              <a:t>about the market, its capabilities and performance in comparison to the other players in the market, this</a:t>
            </a:r>
          </a:p>
          <a:p>
            <a:r>
              <a:rPr lang="en-US" sz="1200" kern="1200" baseline="0" dirty="0" smtClean="0">
                <a:solidFill>
                  <a:schemeClr val="tx1"/>
                </a:solidFill>
                <a:latin typeface="+mn-lt"/>
                <a:ea typeface="+mn-ea"/>
                <a:cs typeface="+mn-cs"/>
              </a:rPr>
              <a:t>complacency and euphoria give way to </a:t>
            </a:r>
            <a:r>
              <a:rPr lang="en-US" sz="1200" kern="1200" baseline="0" dirty="0" err="1" smtClean="0">
                <a:solidFill>
                  <a:schemeClr val="tx1"/>
                </a:solidFill>
                <a:latin typeface="+mn-lt"/>
                <a:ea typeface="+mn-ea"/>
                <a:cs typeface="+mn-cs"/>
              </a:rPr>
              <a:t>rationalisation</a:t>
            </a:r>
            <a:r>
              <a:rPr lang="en-US" sz="1200" kern="1200" baseline="0" dirty="0" smtClean="0">
                <a:solidFill>
                  <a:schemeClr val="tx1"/>
                </a:solidFill>
                <a:latin typeface="+mn-lt"/>
                <a:ea typeface="+mn-ea"/>
                <a:cs typeface="+mn-cs"/>
              </a:rPr>
              <a:t> and denial.</a:t>
            </a:r>
          </a:p>
          <a:p>
            <a:r>
              <a:rPr lang="en-US" sz="1200" kern="1200" baseline="0" dirty="0" smtClean="0">
                <a:solidFill>
                  <a:schemeClr val="tx1"/>
                </a:solidFill>
                <a:latin typeface="+mn-lt"/>
                <a:ea typeface="+mn-ea"/>
                <a:cs typeface="+mn-cs"/>
              </a:rPr>
              <a:t>Stage 3: As these layers of </a:t>
            </a:r>
            <a:r>
              <a:rPr lang="en-US" sz="1200" kern="1200" baseline="0" dirty="0" err="1" smtClean="0">
                <a:solidFill>
                  <a:schemeClr val="tx1"/>
                </a:solidFill>
                <a:latin typeface="+mn-lt"/>
                <a:ea typeface="+mn-ea"/>
                <a:cs typeface="+mn-cs"/>
              </a:rPr>
              <a:t>rationalisation</a:t>
            </a:r>
            <a:r>
              <a:rPr lang="en-US" sz="1200" kern="1200" baseline="0" dirty="0" smtClean="0">
                <a:solidFill>
                  <a:schemeClr val="tx1"/>
                </a:solidFill>
                <a:latin typeface="+mn-lt"/>
                <a:ea typeface="+mn-ea"/>
                <a:cs typeface="+mn-cs"/>
              </a:rPr>
              <a:t> gradually melt away and the obvious conclusion of mediocrity stares</a:t>
            </a:r>
          </a:p>
          <a:p>
            <a:r>
              <a:rPr lang="en-US" sz="1200" kern="1200" baseline="0" dirty="0" smtClean="0">
                <a:solidFill>
                  <a:schemeClr val="tx1"/>
                </a:solidFill>
                <a:latin typeface="+mn-lt"/>
                <a:ea typeface="+mn-ea"/>
                <a:cs typeface="+mn-cs"/>
              </a:rPr>
              <a:t>in people's faces, denial gives way to finger pointing.</a:t>
            </a:r>
          </a:p>
          <a:p>
            <a:r>
              <a:rPr lang="en-US" sz="1200" kern="1200" baseline="0" dirty="0" smtClean="0">
                <a:solidFill>
                  <a:schemeClr val="tx1"/>
                </a:solidFill>
                <a:latin typeface="+mn-lt"/>
                <a:ea typeface="+mn-ea"/>
                <a:cs typeface="+mn-cs"/>
              </a:rPr>
              <a:t>Stage 4: As deeper analysis shows that the gaps in capabilities are pervasive and deep rooted; i.e. sales is</a:t>
            </a:r>
          </a:p>
          <a:p>
            <a:r>
              <a:rPr lang="en-US" sz="1200" kern="1200" baseline="0" dirty="0" smtClean="0">
                <a:solidFill>
                  <a:schemeClr val="tx1"/>
                </a:solidFill>
                <a:latin typeface="+mn-lt"/>
                <a:ea typeface="+mn-ea"/>
                <a:cs typeface="+mn-cs"/>
              </a:rPr>
              <a:t>bad, manufacturing is super-bad and that purchase enjoys one of the worst reputations in the market, the</a:t>
            </a:r>
          </a:p>
          <a:p>
            <a:r>
              <a:rPr lang="en-US" sz="1200" kern="1200" baseline="0" dirty="0" smtClean="0">
                <a:solidFill>
                  <a:schemeClr val="tx1"/>
                </a:solidFill>
                <a:latin typeface="+mn-lt"/>
                <a:ea typeface="+mn-ea"/>
                <a:cs typeface="+mn-cs"/>
              </a:rPr>
              <a:t>outburst from people finally happens.</a:t>
            </a:r>
          </a:p>
          <a:p>
            <a:r>
              <a:rPr lang="en-US" sz="1200" kern="1200" baseline="0" dirty="0" smtClean="0">
                <a:solidFill>
                  <a:schemeClr val="tx1"/>
                </a:solidFill>
                <a:latin typeface="+mn-lt"/>
                <a:ea typeface="+mn-ea"/>
                <a:cs typeface="+mn-cs"/>
              </a:rPr>
              <a:t>Stage 5: This is when people finally give in and then give up. The toughest phase to plough through is this.</a:t>
            </a:r>
          </a:p>
          <a:p>
            <a:r>
              <a:rPr lang="en-US" sz="1200" kern="1200" baseline="0" dirty="0" smtClean="0">
                <a:solidFill>
                  <a:schemeClr val="tx1"/>
                </a:solidFill>
                <a:latin typeface="+mn-lt"/>
                <a:ea typeface="+mn-ea"/>
                <a:cs typeface="+mn-cs"/>
              </a:rPr>
              <a:t>However, this is also the first sight of the end of this horrible tunnel.</a:t>
            </a:r>
          </a:p>
          <a:p>
            <a:r>
              <a:rPr lang="en-US" sz="1200" kern="1200" baseline="0" dirty="0" smtClean="0">
                <a:solidFill>
                  <a:schemeClr val="tx1"/>
                </a:solidFill>
                <a:latin typeface="+mn-lt"/>
                <a:ea typeface="+mn-ea"/>
                <a:cs typeface="+mn-cs"/>
              </a:rPr>
              <a:t>Stage 6: This is when we get to see the first glimpses of exploration in new ideas, of curiosity about change</a:t>
            </a:r>
          </a:p>
          <a:p>
            <a:r>
              <a:rPr lang="en-US" sz="1200" kern="1200" baseline="0" dirty="0" smtClean="0">
                <a:solidFill>
                  <a:schemeClr val="tx1"/>
                </a:solidFill>
                <a:latin typeface="+mn-lt"/>
                <a:ea typeface="+mn-ea"/>
                <a:cs typeface="+mn-cs"/>
              </a:rPr>
              <a:t>and the new and a sense of possibility. People </a:t>
            </a:r>
            <a:r>
              <a:rPr lang="en-US" sz="1200" kern="1200" baseline="0" dirty="0" err="1" smtClean="0">
                <a:solidFill>
                  <a:schemeClr val="tx1"/>
                </a:solidFill>
                <a:latin typeface="+mn-lt"/>
                <a:ea typeface="+mn-ea"/>
                <a:cs typeface="+mn-cs"/>
              </a:rPr>
              <a:t>realise</a:t>
            </a:r>
            <a:r>
              <a:rPr lang="en-US" sz="1200" kern="1200" baseline="0" dirty="0" smtClean="0">
                <a:solidFill>
                  <a:schemeClr val="tx1"/>
                </a:solidFill>
                <a:latin typeface="+mn-lt"/>
                <a:ea typeface="+mn-ea"/>
                <a:cs typeface="+mn-cs"/>
              </a:rPr>
              <a:t> that not everything is rotten. People start </a:t>
            </a:r>
            <a:r>
              <a:rPr lang="en-US" sz="1200" kern="1200" baseline="0" dirty="0" err="1" smtClean="0">
                <a:solidFill>
                  <a:schemeClr val="tx1"/>
                </a:solidFill>
                <a:latin typeface="+mn-lt"/>
                <a:ea typeface="+mn-ea"/>
                <a:cs typeface="+mn-cs"/>
              </a:rPr>
              <a:t>recognising</a:t>
            </a:r>
            <a:endParaRPr lang="en-US" sz="1200" kern="1200" baseline="0" dirty="0" smtClean="0">
              <a:solidFill>
                <a:schemeClr val="tx1"/>
              </a:solidFill>
              <a:latin typeface="+mn-lt"/>
              <a:ea typeface="+mn-ea"/>
              <a:cs typeface="+mn-cs"/>
            </a:endParaRPr>
          </a:p>
          <a:p>
            <a:r>
              <a:rPr lang="en-US" sz="1200" kern="1200" baseline="0" dirty="0" smtClean="0">
                <a:solidFill>
                  <a:schemeClr val="tx1"/>
                </a:solidFill>
                <a:latin typeface="+mn-lt"/>
                <a:ea typeface="+mn-ea"/>
                <a:cs typeface="+mn-cs"/>
              </a:rPr>
              <a:t>the good things about the situation.</a:t>
            </a:r>
          </a:p>
          <a:p>
            <a:r>
              <a:rPr lang="en-US" sz="1200" kern="1200" baseline="0" dirty="0" smtClean="0">
                <a:solidFill>
                  <a:schemeClr val="tx1"/>
                </a:solidFill>
                <a:latin typeface="+mn-lt"/>
                <a:ea typeface="+mn-ea"/>
                <a:cs typeface="+mn-cs"/>
              </a:rPr>
              <a:t>Stage 7: Curiosity about the future will lead to commitment and the sense of possibility will expand into the</a:t>
            </a:r>
          </a:p>
          <a:p>
            <a:r>
              <a:rPr lang="en-GB" sz="1200" kern="1200" baseline="0" dirty="0" smtClean="0">
                <a:solidFill>
                  <a:schemeClr val="tx1"/>
                </a:solidFill>
                <a:latin typeface="+mn-lt"/>
                <a:ea typeface="+mn-ea"/>
                <a:cs typeface="+mn-cs"/>
              </a:rPr>
              <a:t>excitement of creation.</a:t>
            </a:r>
          </a:p>
          <a:p>
            <a:r>
              <a:rPr lang="en-US" sz="1200" kern="1200" baseline="0" dirty="0" smtClean="0">
                <a:solidFill>
                  <a:schemeClr val="tx1"/>
                </a:solidFill>
                <a:latin typeface="+mn-lt"/>
                <a:ea typeface="+mn-ea"/>
                <a:cs typeface="+mn-cs"/>
              </a:rPr>
              <a:t>Gradually you will notice that the butterfly will begin to emerge and then it will learn to fly!</a:t>
            </a:r>
          </a:p>
          <a:p>
            <a:endParaRPr lang="en-GB" sz="1200" kern="1200" baseline="0" dirty="0" smtClean="0">
              <a:solidFill>
                <a:schemeClr val="tx1"/>
              </a:solidFill>
              <a:latin typeface="+mn-lt"/>
              <a:ea typeface="+mn-ea"/>
              <a:cs typeface="+mn-cs"/>
            </a:endParaRPr>
          </a:p>
          <a:p>
            <a:endParaRPr lang="en-US"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E498D23-F464-4D99-8CC8-AAB371212695}" type="slidenum">
              <a:rPr lang="en-US" smtClean="0"/>
              <a:pPr/>
              <a:t>14</a:t>
            </a:fld>
            <a:endParaRPr lang="en-US"/>
          </a:p>
        </p:txBody>
      </p:sp>
      <p:sp>
        <p:nvSpPr>
          <p:cNvPr id="799746" name="Rectangle 2"/>
          <p:cNvSpPr>
            <a:spLocks noGrp="1" noRot="1" noChangeAspect="1" noChangeArrowheads="1" noTextEdit="1"/>
          </p:cNvSpPr>
          <p:nvPr>
            <p:ph type="sldImg"/>
          </p:nvPr>
        </p:nvSpPr>
        <p:spPr>
          <a:ln/>
        </p:spPr>
      </p:sp>
      <p:sp>
        <p:nvSpPr>
          <p:cNvPr id="799747" name="Rectangle 3"/>
          <p:cNvSpPr>
            <a:spLocks noGrp="1" noChangeArrowheads="1"/>
          </p:cNvSpPr>
          <p:nvPr>
            <p:ph type="body" idx="1"/>
          </p:nvPr>
        </p:nvSpPr>
        <p:spPr/>
        <p:txBody>
          <a:bodyPr/>
          <a:lstStyle/>
          <a:p>
            <a:pPr marL="0" lvl="1" indent="0">
              <a:buNone/>
            </a:pPr>
            <a:r>
              <a:rPr lang="en-US" sz="1800" b="1" dirty="0" smtClean="0"/>
              <a:t># 1: Successful transformation requires agility and shared understanding of current and predicted drivers for change</a:t>
            </a:r>
          </a:p>
          <a:p>
            <a:pPr marL="296763" lvl="1" indent="-333375"/>
            <a:r>
              <a:rPr lang="en-US" sz="1800" dirty="0" smtClean="0"/>
              <a:t>The Leadership/ Top Personnel should invest more time upfront discovering and understanding the drivers influencing the need for major change.</a:t>
            </a:r>
          </a:p>
          <a:p>
            <a:pPr marL="296763" lvl="1" indent="-333375"/>
            <a:r>
              <a:rPr lang="en-US" sz="1800" dirty="0" smtClean="0"/>
              <a:t>Agreement on this will help improve communication with key stakeholders.</a:t>
            </a:r>
          </a:p>
          <a:p>
            <a:pPr marL="296763" lvl="1" indent="-333375"/>
            <a:r>
              <a:rPr lang="en-US" sz="1800" dirty="0" smtClean="0"/>
              <a:t>It is important to react quickly to external change drivers.</a:t>
            </a:r>
          </a:p>
          <a:p>
            <a:pPr marL="296763" lvl="1" indent="-333375"/>
            <a:r>
              <a:rPr lang="en-US" sz="1800" dirty="0" smtClean="0"/>
              <a:t>Top executives should either lead or be actively involved in the strategic change discovery process.</a:t>
            </a:r>
          </a:p>
          <a:p>
            <a:pPr marL="296763" lvl="1" indent="-333375"/>
            <a:r>
              <a:rPr lang="en-US" sz="1800" dirty="0" smtClean="0"/>
              <a:t>The overriding objective for all transformations – in the private , government and public sectors – is to improve customer experience.</a:t>
            </a:r>
          </a:p>
          <a:p>
            <a:pPr marL="296763" lvl="1" indent="-333375"/>
            <a:r>
              <a:rPr lang="en-US" sz="1800" dirty="0" smtClean="0"/>
              <a:t>The change project has to stay focused on delivering improvements to customers.</a:t>
            </a:r>
          </a:p>
          <a:p>
            <a:pPr marL="0" lvl="1" indent="0">
              <a:buNone/>
            </a:pPr>
            <a:r>
              <a:rPr lang="en-US" sz="1800" b="1" dirty="0" smtClean="0"/>
              <a:t># 2: Building an effective management team to lead change is important but so is the flexibility of the leader’s personal leadership style</a:t>
            </a:r>
          </a:p>
          <a:p>
            <a:pPr marL="346075" lvl="1" indent="-346075"/>
            <a:r>
              <a:rPr lang="en-US" sz="1800" dirty="0" smtClean="0"/>
              <a:t>Leaders should be tougher with senior managers and executives who are impeding the transformation. </a:t>
            </a:r>
          </a:p>
          <a:p>
            <a:pPr marL="346075" lvl="1" indent="-346075"/>
            <a:r>
              <a:rPr lang="en-US" sz="1800" dirty="0" smtClean="0"/>
              <a:t>Leaders tend to wait too long to remove “blockers” or “non-performers” from their executive teams.</a:t>
            </a:r>
          </a:p>
          <a:p>
            <a:pPr marL="346075" lvl="1" indent="-346075"/>
            <a:r>
              <a:rPr lang="en-US" sz="1800" dirty="0" smtClean="0"/>
              <a:t>Many leaders stress the importance of having an executive team that is strong, loyal and experienced</a:t>
            </a:r>
          </a:p>
          <a:p>
            <a:pPr marL="346075" lvl="1" indent="-346075"/>
            <a:r>
              <a:rPr lang="en-US" sz="1800" dirty="0" smtClean="0"/>
              <a:t>Leader’s leadership style may need to change at a point in time or for a type of transformation</a:t>
            </a:r>
          </a:p>
          <a:p>
            <a:pPr marL="346075" lvl="1" indent="-346075">
              <a:buNone/>
            </a:pPr>
            <a:r>
              <a:rPr lang="en-US" sz="1200" b="1" dirty="0" smtClean="0"/>
              <a:t># 3:The customer should remain central at all points in the transformation process</a:t>
            </a:r>
          </a:p>
          <a:p>
            <a:pPr marL="346075" lvl="1" indent="-346075"/>
            <a:r>
              <a:rPr lang="en-US" sz="1200" dirty="0" smtClean="0"/>
              <a:t>Improving customer service should be an explicit goal of the transformation process</a:t>
            </a:r>
          </a:p>
          <a:p>
            <a:pPr marL="346075" lvl="1" indent="-346075"/>
            <a:r>
              <a:rPr lang="en-US" sz="1200" dirty="0" smtClean="0"/>
              <a:t>Empowering employees increases employee and customer engagement</a:t>
            </a:r>
          </a:p>
          <a:p>
            <a:pPr marL="346075" lvl="1" indent="-346075"/>
            <a:r>
              <a:rPr lang="en-US" sz="1200" dirty="0" smtClean="0"/>
              <a:t>Design a business model that provides greater flexibility to meet ever-changing customer needs.</a:t>
            </a:r>
          </a:p>
          <a:p>
            <a:pPr marL="346075" lvl="1" indent="-346075"/>
            <a:r>
              <a:rPr lang="en-US" sz="1200" dirty="0" smtClean="0"/>
              <a:t>Run industry briefings for customers during the transformation.</a:t>
            </a:r>
          </a:p>
          <a:p>
            <a:pPr marL="346075" lvl="1" indent="-346075"/>
            <a:r>
              <a:rPr lang="en-US" sz="1200" dirty="0" smtClean="0"/>
              <a:t>Convey a simple and consistent message to customers during the transformation.</a:t>
            </a:r>
          </a:p>
          <a:p>
            <a:pPr marL="346075" lvl="1" indent="-346075"/>
            <a:r>
              <a:rPr lang="en-US" sz="1200" dirty="0" smtClean="0"/>
              <a:t>Do not underestimate the linkage between employee engagement, customer engagement and </a:t>
            </a:r>
            <a:r>
              <a:rPr lang="en-US" sz="1200" dirty="0" err="1" smtClean="0"/>
              <a:t>organisational</a:t>
            </a:r>
            <a:r>
              <a:rPr lang="en-US" sz="1200" dirty="0" smtClean="0"/>
              <a:t> performance.</a:t>
            </a:r>
          </a:p>
          <a:p>
            <a:pPr marL="346075" lvl="1" indent="-346075"/>
            <a:r>
              <a:rPr lang="en-US" sz="1200" dirty="0" smtClean="0"/>
              <a:t>Have a single point of contact for customers where possible, to drive a consistent customer experience.</a:t>
            </a:r>
          </a:p>
          <a:p>
            <a:pPr marL="0" lvl="1" indent="0">
              <a:buNone/>
            </a:pPr>
            <a:r>
              <a:rPr lang="en-US" sz="1200" b="1" dirty="0" smtClean="0"/>
              <a:t># 4: Effective communication requires early and ongoing stakeholder planning and management</a:t>
            </a:r>
          </a:p>
          <a:p>
            <a:pPr marL="346075" lvl="1" indent="-346075"/>
            <a:r>
              <a:rPr lang="en-US" sz="1200" dirty="0" smtClean="0"/>
              <a:t>Successful transformations require leaders to ensure that the key sponsors are on board</a:t>
            </a:r>
          </a:p>
          <a:p>
            <a:pPr marL="346075" lvl="1" indent="-346075"/>
            <a:r>
              <a:rPr lang="en-US" sz="1200" dirty="0" smtClean="0"/>
              <a:t>Leaders should articulate a strong, clear picture to all stakeholders, paying particular attention to external stakeholders</a:t>
            </a:r>
          </a:p>
          <a:p>
            <a:pPr marL="346075" lvl="1" indent="-346075"/>
            <a:r>
              <a:rPr lang="en-US" sz="1200" dirty="0" smtClean="0"/>
              <a:t>Clarity and timeliness are essential to effective communication</a:t>
            </a:r>
          </a:p>
          <a:p>
            <a:pPr marL="346075" lvl="1" indent="-346075"/>
            <a:r>
              <a:rPr lang="en-US" sz="1200" dirty="0" smtClean="0"/>
              <a:t>Ambitious deadlines are motivational, but leaders should avoid committing to deadlines that they cannot meet</a:t>
            </a:r>
          </a:p>
          <a:p>
            <a:pPr marL="346075" lvl="1" indent="-346075">
              <a:buNone/>
            </a:pPr>
            <a:r>
              <a:rPr lang="en-US" sz="1200" b="1" dirty="0" smtClean="0"/>
              <a:t># 5: Making culture change stick is a core ingredient of successful transformations</a:t>
            </a:r>
          </a:p>
          <a:p>
            <a:pPr marL="346075" lvl="1" indent="-346075"/>
            <a:r>
              <a:rPr lang="en-US" sz="1200" dirty="0" smtClean="0"/>
              <a:t>Develop the capability to embed change into teams. This requires early attention to the development of strong change management skills.</a:t>
            </a:r>
          </a:p>
          <a:p>
            <a:pPr marL="346075" lvl="1" indent="-346075"/>
            <a:r>
              <a:rPr lang="en-US" sz="1200" dirty="0" smtClean="0"/>
              <a:t>Develop cultural change so that there is a pull towards it, rather than an agenda that has to be pushed.</a:t>
            </a:r>
          </a:p>
          <a:p>
            <a:pPr marL="346075" lvl="1" indent="-346075"/>
            <a:r>
              <a:rPr lang="en-US" sz="1200" dirty="0" smtClean="0"/>
              <a:t>Maintain a strong focus on employee values. </a:t>
            </a:r>
          </a:p>
          <a:p>
            <a:pPr marL="346075" lvl="1" indent="-346075"/>
            <a:r>
              <a:rPr lang="en-US" sz="1200" dirty="0" smtClean="0"/>
              <a:t>Closely monitor the effects of culture change on the workforce throughout the transformation process.</a:t>
            </a:r>
          </a:p>
          <a:p>
            <a:pPr marL="0" lvl="1" indent="0">
              <a:buNone/>
            </a:pPr>
            <a:r>
              <a:rPr lang="en-US" sz="1200" b="1" dirty="0" smtClean="0"/>
              <a:t># 6: Successful execution is impossible without early </a:t>
            </a:r>
            <a:r>
              <a:rPr lang="en-US" sz="1200" b="1" dirty="0" err="1" smtClean="0"/>
              <a:t>baselining</a:t>
            </a:r>
            <a:r>
              <a:rPr lang="en-US" sz="1200" b="1" dirty="0" smtClean="0"/>
              <a:t> of “As is” and development of clear metrics to achieve transformation vision</a:t>
            </a:r>
          </a:p>
          <a:p>
            <a:pPr marL="346075" lvl="1" indent="-346075"/>
            <a:r>
              <a:rPr lang="en-US" sz="1200" dirty="0" smtClean="0"/>
              <a:t>There is a need for speed. The first few days are critical for delivering communications and some quick wins.</a:t>
            </a:r>
          </a:p>
          <a:p>
            <a:pPr marL="346075" lvl="1" indent="-346075"/>
            <a:r>
              <a:rPr lang="en-US" sz="1200" dirty="0" smtClean="0"/>
              <a:t>Leaders should get the right metrics in place and manage them. They can be simplified to help manage and drive the business.</a:t>
            </a:r>
          </a:p>
          <a:p>
            <a:pPr marL="0" lvl="1" indent="0">
              <a:buNone/>
            </a:pPr>
            <a:r>
              <a:rPr lang="en-US" sz="1200" b="1" dirty="0" smtClean="0"/>
              <a:t># 7: Leaders must ensure business can continue as usual, which often requires more resources than planned</a:t>
            </a:r>
          </a:p>
          <a:p>
            <a:pPr marL="346075" lvl="1" indent="-346075"/>
            <a:r>
              <a:rPr lang="en-US" sz="1200" dirty="0" smtClean="0"/>
              <a:t>Leaders need to budget for and plan for extra resources – both internal and external – to ensure the business functions efficiently.</a:t>
            </a:r>
          </a:p>
          <a:p>
            <a:pPr marL="346075" lvl="1" indent="-346075"/>
            <a:r>
              <a:rPr lang="en-US" sz="1200" dirty="0" smtClean="0"/>
              <a:t>There should be a clear distinction between business-as-usual initiatives versus transformational initiatives.</a:t>
            </a:r>
          </a:p>
          <a:p>
            <a:pPr marL="346075" lvl="1" indent="-346075"/>
            <a:r>
              <a:rPr lang="en-US" sz="1200" dirty="0" smtClean="0"/>
              <a:t>Leaders should find a way provide a more stable environment upon which a transformation team can be based.</a:t>
            </a:r>
          </a:p>
          <a:p>
            <a:pPr marL="346075" lvl="1" indent="-346075"/>
            <a:r>
              <a:rPr lang="en-US" sz="1200" dirty="0" smtClean="0"/>
              <a:t>In the initial stage of a transformation, leaders should create a separate group to help develop strategy. </a:t>
            </a:r>
          </a:p>
          <a:p>
            <a:pPr marL="346075" lvl="1" indent="-346075"/>
            <a:endParaRPr lang="en-US"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E498D23-F464-4D99-8CC8-AAB371212695}" type="slidenum">
              <a:rPr lang="en-US" smtClean="0">
                <a:solidFill>
                  <a:srgbClr val="EEECE1"/>
                </a:solidFill>
              </a:rPr>
              <a:pPr/>
              <a:t>15</a:t>
            </a:fld>
            <a:endParaRPr lang="en-US">
              <a:solidFill>
                <a:srgbClr val="EEECE1"/>
              </a:solidFill>
            </a:endParaRPr>
          </a:p>
        </p:txBody>
      </p:sp>
      <p:sp>
        <p:nvSpPr>
          <p:cNvPr id="799746" name="Rectangle 2"/>
          <p:cNvSpPr>
            <a:spLocks noGrp="1" noRot="1" noChangeAspect="1" noChangeArrowheads="1" noTextEdit="1"/>
          </p:cNvSpPr>
          <p:nvPr>
            <p:ph type="sldImg"/>
          </p:nvPr>
        </p:nvSpPr>
        <p:spPr>
          <a:ln/>
        </p:spPr>
      </p:sp>
      <p:sp>
        <p:nvSpPr>
          <p:cNvPr id="79974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643731F-D96C-4508-B676-2FDF97F1C2C5}" type="slidenum">
              <a:rPr lang="en-US" smtClean="0"/>
              <a:pPr/>
              <a:t>16</a:t>
            </a:fld>
            <a:endParaRPr lang="en-US"/>
          </a:p>
        </p:txBody>
      </p:sp>
      <p:sp>
        <p:nvSpPr>
          <p:cNvPr id="695298" name="Rectangle 2"/>
          <p:cNvSpPr>
            <a:spLocks noGrp="1" noRot="1" noChangeAspect="1" noChangeArrowheads="1" noTextEdit="1"/>
          </p:cNvSpPr>
          <p:nvPr>
            <p:ph type="sldImg"/>
          </p:nvPr>
        </p:nvSpPr>
        <p:spPr>
          <a:ln/>
        </p:spPr>
      </p:sp>
      <p:sp>
        <p:nvSpPr>
          <p:cNvPr id="69529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643731F-D96C-4508-B676-2FDF97F1C2C5}" type="slidenum">
              <a:rPr lang="en-US" smtClean="0"/>
              <a:pPr/>
              <a:t>17</a:t>
            </a:fld>
            <a:endParaRPr lang="en-US"/>
          </a:p>
        </p:txBody>
      </p:sp>
      <p:sp>
        <p:nvSpPr>
          <p:cNvPr id="695298" name="Rectangle 2"/>
          <p:cNvSpPr>
            <a:spLocks noGrp="1" noRot="1" noChangeAspect="1" noChangeArrowheads="1" noTextEdit="1"/>
          </p:cNvSpPr>
          <p:nvPr>
            <p:ph type="sldImg"/>
          </p:nvPr>
        </p:nvSpPr>
        <p:spPr>
          <a:ln/>
        </p:spPr>
      </p:sp>
      <p:sp>
        <p:nvSpPr>
          <p:cNvPr id="69529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643731F-D96C-4508-B676-2FDF97F1C2C5}" type="slidenum">
              <a:rPr lang="en-US" smtClean="0"/>
              <a:pPr/>
              <a:t>18</a:t>
            </a:fld>
            <a:endParaRPr lang="en-US"/>
          </a:p>
        </p:txBody>
      </p:sp>
      <p:sp>
        <p:nvSpPr>
          <p:cNvPr id="695298" name="Rectangle 2"/>
          <p:cNvSpPr>
            <a:spLocks noGrp="1" noRot="1" noChangeAspect="1" noChangeArrowheads="1" noTextEdit="1"/>
          </p:cNvSpPr>
          <p:nvPr>
            <p:ph type="sldImg"/>
          </p:nvPr>
        </p:nvSpPr>
        <p:spPr>
          <a:ln/>
        </p:spPr>
      </p:sp>
      <p:sp>
        <p:nvSpPr>
          <p:cNvPr id="69529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643731F-D96C-4508-B676-2FDF97F1C2C5}" type="slidenum">
              <a:rPr lang="en-US" smtClean="0"/>
              <a:pPr/>
              <a:t>19</a:t>
            </a:fld>
            <a:endParaRPr lang="en-US"/>
          </a:p>
        </p:txBody>
      </p:sp>
      <p:sp>
        <p:nvSpPr>
          <p:cNvPr id="695298" name="Rectangle 2"/>
          <p:cNvSpPr>
            <a:spLocks noGrp="1" noRot="1" noChangeAspect="1" noChangeArrowheads="1" noTextEdit="1"/>
          </p:cNvSpPr>
          <p:nvPr>
            <p:ph type="sldImg"/>
          </p:nvPr>
        </p:nvSpPr>
        <p:spPr>
          <a:ln/>
        </p:spPr>
      </p:sp>
      <p:sp>
        <p:nvSpPr>
          <p:cNvPr id="69529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E498D23-F464-4D99-8CC8-AAB371212695}" type="slidenum">
              <a:rPr lang="en-US" smtClean="0">
                <a:solidFill>
                  <a:srgbClr val="EEECE1"/>
                </a:solidFill>
              </a:rPr>
              <a:pPr/>
              <a:t>2</a:t>
            </a:fld>
            <a:endParaRPr lang="en-US">
              <a:solidFill>
                <a:srgbClr val="EEECE1"/>
              </a:solidFill>
            </a:endParaRPr>
          </a:p>
        </p:txBody>
      </p:sp>
      <p:sp>
        <p:nvSpPr>
          <p:cNvPr id="799746" name="Rectangle 2"/>
          <p:cNvSpPr>
            <a:spLocks noGrp="1" noRot="1" noChangeAspect="1" noChangeArrowheads="1" noTextEdit="1"/>
          </p:cNvSpPr>
          <p:nvPr>
            <p:ph type="sldImg"/>
          </p:nvPr>
        </p:nvSpPr>
        <p:spPr>
          <a:ln/>
        </p:spPr>
      </p:sp>
      <p:sp>
        <p:nvSpPr>
          <p:cNvPr id="79974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643731F-D96C-4508-B676-2FDF97F1C2C5}" type="slidenum">
              <a:rPr lang="en-US" smtClean="0"/>
              <a:pPr/>
              <a:t>20</a:t>
            </a:fld>
            <a:endParaRPr lang="en-US"/>
          </a:p>
        </p:txBody>
      </p:sp>
      <p:sp>
        <p:nvSpPr>
          <p:cNvPr id="695298" name="Rectangle 2"/>
          <p:cNvSpPr>
            <a:spLocks noGrp="1" noRot="1" noChangeAspect="1" noChangeArrowheads="1" noTextEdit="1"/>
          </p:cNvSpPr>
          <p:nvPr>
            <p:ph type="sldImg"/>
          </p:nvPr>
        </p:nvSpPr>
        <p:spPr>
          <a:ln/>
        </p:spPr>
      </p:sp>
      <p:sp>
        <p:nvSpPr>
          <p:cNvPr id="695299" name="Rectangle 3"/>
          <p:cNvSpPr>
            <a:spLocks noGrp="1" noChangeArrowheads="1"/>
          </p:cNvSpPr>
          <p:nvPr>
            <p:ph type="body" idx="1"/>
          </p:nvPr>
        </p:nvSpPr>
        <p:spPr/>
        <p:txBody>
          <a:bodyPr/>
          <a:lstStyle/>
          <a:p>
            <a:r>
              <a:rPr lang="en-US" dirty="0" smtClean="0"/>
              <a:t>Stakeholder management activities in an e-Governance project should begin at the </a:t>
            </a:r>
          </a:p>
          <a:p>
            <a:r>
              <a:rPr lang="en-US" dirty="0" smtClean="0"/>
              <a:t>onset of the project</a:t>
            </a:r>
          </a:p>
          <a:p>
            <a:endParaRPr lang="en-US" dirty="0" smtClean="0"/>
          </a:p>
          <a:p>
            <a:r>
              <a:rPr lang="en-US" dirty="0" smtClean="0"/>
              <a:t>Continue throughout the project’s life and then continue as part of the post implementation </a:t>
            </a:r>
          </a:p>
          <a:p>
            <a:r>
              <a:rPr lang="en-US" dirty="0" smtClean="0"/>
              <a:t>benefits </a:t>
            </a:r>
            <a:r>
              <a:rPr lang="en-US" dirty="0" err="1" smtClean="0"/>
              <a:t>realisation</a:t>
            </a:r>
            <a:r>
              <a:rPr lang="en-US" dirty="0" smtClean="0"/>
              <a:t> process.</a:t>
            </a: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E498D23-F464-4D99-8CC8-AAB371212695}" type="slidenum">
              <a:rPr lang="en-US" smtClean="0">
                <a:solidFill>
                  <a:srgbClr val="EEECE1"/>
                </a:solidFill>
              </a:rPr>
              <a:pPr/>
              <a:t>21</a:t>
            </a:fld>
            <a:endParaRPr lang="en-US">
              <a:solidFill>
                <a:srgbClr val="EEECE1"/>
              </a:solidFill>
            </a:endParaRPr>
          </a:p>
        </p:txBody>
      </p:sp>
      <p:sp>
        <p:nvSpPr>
          <p:cNvPr id="799746" name="Rectangle 2"/>
          <p:cNvSpPr>
            <a:spLocks noGrp="1" noRot="1" noChangeAspect="1" noChangeArrowheads="1" noTextEdit="1"/>
          </p:cNvSpPr>
          <p:nvPr>
            <p:ph type="sldImg"/>
          </p:nvPr>
        </p:nvSpPr>
        <p:spPr>
          <a:ln/>
        </p:spPr>
      </p:sp>
      <p:sp>
        <p:nvSpPr>
          <p:cNvPr id="799747" name="Rectangle 3"/>
          <p:cNvSpPr>
            <a:spLocks noGrp="1" noChangeArrowheads="1"/>
          </p:cNvSpPr>
          <p:nvPr>
            <p:ph type="body" idx="1"/>
          </p:nvPr>
        </p:nvSpPr>
        <p:spPr/>
        <p:txBody>
          <a:bodyPr/>
          <a:lstStyle/>
          <a:p>
            <a:endParaRPr lang="en-US" dirty="0" smtClean="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E498D23-F464-4D99-8CC8-AAB371212695}" type="slidenum">
              <a:rPr lang="en-US" smtClean="0"/>
              <a:pPr/>
              <a:t>22</a:t>
            </a:fld>
            <a:endParaRPr lang="en-US"/>
          </a:p>
        </p:txBody>
      </p:sp>
      <p:sp>
        <p:nvSpPr>
          <p:cNvPr id="799746" name="Rectangle 2"/>
          <p:cNvSpPr>
            <a:spLocks noGrp="1" noRot="1" noChangeAspect="1" noChangeArrowheads="1" noTextEdit="1"/>
          </p:cNvSpPr>
          <p:nvPr>
            <p:ph type="sldImg"/>
          </p:nvPr>
        </p:nvSpPr>
        <p:spPr>
          <a:ln/>
        </p:spPr>
      </p:sp>
      <p:sp>
        <p:nvSpPr>
          <p:cNvPr id="799747" name="Rectangle 3"/>
          <p:cNvSpPr>
            <a:spLocks noGrp="1" noChangeArrowheads="1"/>
          </p:cNvSpPr>
          <p:nvPr>
            <p:ph type="body" idx="1"/>
          </p:nvPr>
        </p:nvSpPr>
        <p:spPr/>
        <p:txBody>
          <a:bodyPr/>
          <a:lstStyle/>
          <a:p>
            <a:r>
              <a:rPr lang="en-US" dirty="0" smtClean="0"/>
              <a:t>Notes to</a:t>
            </a:r>
            <a:r>
              <a:rPr lang="en-US" baseline="0" dirty="0" smtClean="0"/>
              <a:t> the Instructor:</a:t>
            </a:r>
          </a:p>
          <a:p>
            <a:r>
              <a:rPr lang="en-US" baseline="0" dirty="0" smtClean="0"/>
              <a:t>Invite participants to share their key </a:t>
            </a:r>
            <a:r>
              <a:rPr lang="en-US" baseline="0" dirty="0" err="1" smtClean="0"/>
              <a:t>learnings</a:t>
            </a:r>
            <a:r>
              <a:rPr lang="en-US" baseline="0" dirty="0" smtClean="0"/>
              <a:t> from the session.</a:t>
            </a:r>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E498D23-F464-4D99-8CC8-AAB371212695}" type="slidenum">
              <a:rPr lang="en-US" smtClean="0"/>
              <a:pPr/>
              <a:t>3</a:t>
            </a:fld>
            <a:endParaRPr lang="en-US"/>
          </a:p>
        </p:txBody>
      </p:sp>
      <p:sp>
        <p:nvSpPr>
          <p:cNvPr id="799746" name="Rectangle 2"/>
          <p:cNvSpPr>
            <a:spLocks noGrp="1" noRot="1" noChangeAspect="1" noChangeArrowheads="1" noTextEdit="1"/>
          </p:cNvSpPr>
          <p:nvPr>
            <p:ph type="sldImg"/>
          </p:nvPr>
        </p:nvSpPr>
        <p:spPr>
          <a:ln/>
        </p:spPr>
      </p:sp>
      <p:sp>
        <p:nvSpPr>
          <p:cNvPr id="79974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E498D23-F464-4D99-8CC8-AAB371212695}" type="slidenum">
              <a:rPr lang="en-US" smtClean="0"/>
              <a:pPr/>
              <a:t>4</a:t>
            </a:fld>
            <a:endParaRPr lang="en-US"/>
          </a:p>
        </p:txBody>
      </p:sp>
      <p:sp>
        <p:nvSpPr>
          <p:cNvPr id="799746" name="Rectangle 2"/>
          <p:cNvSpPr>
            <a:spLocks noGrp="1" noRot="1" noChangeAspect="1" noChangeArrowheads="1" noTextEdit="1"/>
          </p:cNvSpPr>
          <p:nvPr>
            <p:ph type="sldImg"/>
          </p:nvPr>
        </p:nvSpPr>
        <p:spPr>
          <a:ln/>
        </p:spPr>
      </p:sp>
      <p:sp>
        <p:nvSpPr>
          <p:cNvPr id="79974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E498D23-F464-4D99-8CC8-AAB371212695}" type="slidenum">
              <a:rPr lang="en-US" smtClean="0"/>
              <a:pPr/>
              <a:t>5</a:t>
            </a:fld>
            <a:endParaRPr lang="en-US"/>
          </a:p>
        </p:txBody>
      </p:sp>
      <p:sp>
        <p:nvSpPr>
          <p:cNvPr id="799746" name="Rectangle 2"/>
          <p:cNvSpPr>
            <a:spLocks noGrp="1" noRot="1" noChangeAspect="1" noChangeArrowheads="1" noTextEdit="1"/>
          </p:cNvSpPr>
          <p:nvPr>
            <p:ph type="sldImg"/>
          </p:nvPr>
        </p:nvSpPr>
        <p:spPr>
          <a:ln/>
        </p:spPr>
      </p:sp>
      <p:sp>
        <p:nvSpPr>
          <p:cNvPr id="79974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E498D23-F464-4D99-8CC8-AAB371212695}" type="slidenum">
              <a:rPr lang="en-US" smtClean="0">
                <a:solidFill>
                  <a:srgbClr val="EEECE1"/>
                </a:solidFill>
              </a:rPr>
              <a:pPr/>
              <a:t>6</a:t>
            </a:fld>
            <a:endParaRPr lang="en-US">
              <a:solidFill>
                <a:srgbClr val="EEECE1"/>
              </a:solidFill>
            </a:endParaRPr>
          </a:p>
        </p:txBody>
      </p:sp>
      <p:sp>
        <p:nvSpPr>
          <p:cNvPr id="799746" name="Rectangle 2"/>
          <p:cNvSpPr>
            <a:spLocks noGrp="1" noRot="1" noChangeAspect="1" noChangeArrowheads="1" noTextEdit="1"/>
          </p:cNvSpPr>
          <p:nvPr>
            <p:ph type="sldImg"/>
          </p:nvPr>
        </p:nvSpPr>
        <p:spPr>
          <a:ln/>
        </p:spPr>
      </p:sp>
      <p:sp>
        <p:nvSpPr>
          <p:cNvPr id="79974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E498D23-F464-4D99-8CC8-AAB371212695}" type="slidenum">
              <a:rPr lang="en-US" smtClean="0">
                <a:solidFill>
                  <a:srgbClr val="EEECE1"/>
                </a:solidFill>
              </a:rPr>
              <a:pPr/>
              <a:t>7</a:t>
            </a:fld>
            <a:endParaRPr lang="en-US">
              <a:solidFill>
                <a:srgbClr val="EEECE1"/>
              </a:solidFill>
            </a:endParaRPr>
          </a:p>
        </p:txBody>
      </p:sp>
      <p:sp>
        <p:nvSpPr>
          <p:cNvPr id="799746" name="Rectangle 2"/>
          <p:cNvSpPr>
            <a:spLocks noGrp="1" noRot="1" noChangeAspect="1" noChangeArrowheads="1" noTextEdit="1"/>
          </p:cNvSpPr>
          <p:nvPr>
            <p:ph type="sldImg"/>
          </p:nvPr>
        </p:nvSpPr>
        <p:spPr>
          <a:ln/>
        </p:spPr>
      </p:sp>
      <p:sp>
        <p:nvSpPr>
          <p:cNvPr id="799747" name="Rectangle 3"/>
          <p:cNvSpPr>
            <a:spLocks noGrp="1" noChangeArrowheads="1"/>
          </p:cNvSpPr>
          <p:nvPr>
            <p:ph type="body" idx="1"/>
          </p:nvPr>
        </p:nvSpPr>
        <p:spPr/>
        <p:txBody>
          <a:bodyPr/>
          <a:lstStyle/>
          <a:p>
            <a:r>
              <a:rPr lang="en-US" dirty="0" smtClean="0"/>
              <a:t>Unfreezing as a concept entered the change literature early to highlight the observation that the stability of human behavior was based on "quasi- stationary </a:t>
            </a:r>
            <a:r>
              <a:rPr lang="en-US" dirty="0" err="1" smtClean="0"/>
              <a:t>equilibria</a:t>
            </a:r>
            <a:r>
              <a:rPr lang="en-US" dirty="0" smtClean="0"/>
              <a:t>" supported by a large force field of driving and restraining forces. For change to occur, this force field had to be altered under complex psychological conditions because, as was often noted, just adding a driving force toward change often produced an immediate counterforce to maintain the equilibrium. This observation led to the important insight that the equilibrium could more easily be moved if one could remove restraining forces since there were usually already driving forces in the system. Unfortunately restraining forces were harder to get at because they were often personal psychological defenses or group norms embedded in the organizational or community culture. </a:t>
            </a:r>
          </a:p>
          <a:p>
            <a:r>
              <a:rPr lang="en-US" dirty="0" smtClean="0"/>
              <a:t>The full ramifications of such restraining forces were only understood after decades of frustrating encounters with resistance to change, and only then did we begin to pay attention to the work of cognitive psychologists on perceptual defenses, to what psychoanalysts and the </a:t>
            </a:r>
            <a:r>
              <a:rPr lang="en-US" dirty="0" err="1" smtClean="0"/>
              <a:t>Tavistock</a:t>
            </a:r>
            <a:r>
              <a:rPr lang="en-US" dirty="0" smtClean="0"/>
              <a:t> group were trying to show us with their work on denial, splitting and projection, and to </a:t>
            </a:r>
            <a:r>
              <a:rPr lang="en-US" dirty="0" err="1" smtClean="0"/>
              <a:t>Argyris's</a:t>
            </a:r>
            <a:r>
              <a:rPr lang="en-US" dirty="0" smtClean="0"/>
              <a:t> seminal work on defensive routines (e.g. </a:t>
            </a:r>
            <a:r>
              <a:rPr lang="en-US" dirty="0" err="1" smtClean="0"/>
              <a:t>Argyris</a:t>
            </a:r>
            <a:r>
              <a:rPr lang="en-US" dirty="0" smtClean="0"/>
              <a:t>, 1990; </a:t>
            </a:r>
            <a:r>
              <a:rPr lang="en-US" dirty="0" err="1" smtClean="0"/>
              <a:t>Hirschhorn</a:t>
            </a:r>
            <a:r>
              <a:rPr lang="en-US" dirty="0" smtClean="0"/>
              <a:t>, 1988). In trying to explain what happened to POWs I was led to the necessity to further "unpack" the concept of unfreezing and to highlight what really goes on there. Unfreezing is basically three processes, each of which has to be present to some degree for readiness and motivation to change to be generated. </a:t>
            </a:r>
            <a:br>
              <a:rPr lang="en-US" dirty="0" smtClean="0"/>
            </a:br>
            <a:endParaRPr lang="en-US" dirty="0" smtClean="0"/>
          </a:p>
          <a:p>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E498D23-F464-4D99-8CC8-AAB371212695}" type="slidenum">
              <a:rPr lang="en-US" smtClean="0">
                <a:solidFill>
                  <a:srgbClr val="EEECE1"/>
                </a:solidFill>
              </a:rPr>
              <a:pPr/>
              <a:t>8</a:t>
            </a:fld>
            <a:endParaRPr lang="en-US">
              <a:solidFill>
                <a:srgbClr val="EEECE1"/>
              </a:solidFill>
            </a:endParaRPr>
          </a:p>
        </p:txBody>
      </p:sp>
      <p:sp>
        <p:nvSpPr>
          <p:cNvPr id="799746" name="Rectangle 2"/>
          <p:cNvSpPr>
            <a:spLocks noGrp="1" noRot="1" noChangeAspect="1" noChangeArrowheads="1" noTextEdit="1"/>
          </p:cNvSpPr>
          <p:nvPr>
            <p:ph type="sldImg"/>
          </p:nvPr>
        </p:nvSpPr>
        <p:spPr>
          <a:ln/>
        </p:spPr>
      </p:sp>
      <p:sp>
        <p:nvSpPr>
          <p:cNvPr id="799747" name="Rectangle 3"/>
          <p:cNvSpPr>
            <a:spLocks noGrp="1" noChangeArrowheads="1"/>
          </p:cNvSpPr>
          <p:nvPr>
            <p:ph type="body" idx="1"/>
          </p:nvPr>
        </p:nvSpPr>
        <p:spPr/>
        <p:txBody>
          <a:bodyPr/>
          <a:lstStyle/>
          <a:p>
            <a:r>
              <a:rPr lang="en-US" dirty="0" smtClean="0"/>
              <a:t>Unfreezing as a concept entered the change literature early to highlight the observation that the stability of human behavior was based on "quasi- stationary </a:t>
            </a:r>
            <a:r>
              <a:rPr lang="en-US" dirty="0" err="1" smtClean="0"/>
              <a:t>equilibria</a:t>
            </a:r>
            <a:r>
              <a:rPr lang="en-US" dirty="0" smtClean="0"/>
              <a:t>" supported by a large force field of driving and restraining forces. For change to occur, this force field had to be altered under complex psychological conditions because, as was often noted, just adding a driving force toward change often produced an immediate counterforce to maintain the equilibrium. This observation led to the important insight that the equilibrium could more easily be moved if one could remove restraining forces since there were usually already driving forces in the system. Unfortunately restraining forces were harder to get at because they were often personal psychological defenses or group norms embedded in the organizational or community culture. </a:t>
            </a:r>
          </a:p>
          <a:p>
            <a:r>
              <a:rPr lang="en-US" dirty="0" smtClean="0"/>
              <a:t>The full ramifications of such restraining forces were only understood after decades of frustrating encounters with resistance to change, and only then did we begin to pay attention to the work of cognitive psychologists on perceptual defenses, to what psychoanalysts and the </a:t>
            </a:r>
            <a:r>
              <a:rPr lang="en-US" dirty="0" err="1" smtClean="0"/>
              <a:t>Tavistock</a:t>
            </a:r>
            <a:r>
              <a:rPr lang="en-US" dirty="0" smtClean="0"/>
              <a:t> group were trying to show us with their work on denial, splitting and projection, and to </a:t>
            </a:r>
            <a:r>
              <a:rPr lang="en-US" dirty="0" err="1" smtClean="0"/>
              <a:t>Argyris's</a:t>
            </a:r>
            <a:r>
              <a:rPr lang="en-US" dirty="0" smtClean="0"/>
              <a:t> seminal work on defensive routines (e.g. </a:t>
            </a:r>
            <a:r>
              <a:rPr lang="en-US" dirty="0" err="1" smtClean="0"/>
              <a:t>Argyris</a:t>
            </a:r>
            <a:r>
              <a:rPr lang="en-US" dirty="0" smtClean="0"/>
              <a:t>, 1990; </a:t>
            </a:r>
            <a:r>
              <a:rPr lang="en-US" dirty="0" err="1" smtClean="0"/>
              <a:t>Hirschhorn</a:t>
            </a:r>
            <a:r>
              <a:rPr lang="en-US" dirty="0" smtClean="0"/>
              <a:t>, 1988). In trying to explain what happened to POWs I was led to the necessity to further "unpack" the concept of unfreezing and to highlight what really goes on there. Unfreezing is basically three processes, each of which has to be present to some degree for readiness and motivation to change to be generated. </a:t>
            </a:r>
            <a:br>
              <a:rPr lang="en-US" dirty="0" smtClean="0"/>
            </a:br>
            <a:endParaRPr lang="en-US" dirty="0" smtClean="0"/>
          </a:p>
          <a:p>
            <a:endParaRPr 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E498D23-F464-4D99-8CC8-AAB371212695}" type="slidenum">
              <a:rPr lang="en-US" smtClean="0">
                <a:solidFill>
                  <a:srgbClr val="EEECE1"/>
                </a:solidFill>
              </a:rPr>
              <a:pPr/>
              <a:t>9</a:t>
            </a:fld>
            <a:endParaRPr lang="en-US">
              <a:solidFill>
                <a:srgbClr val="EEECE1"/>
              </a:solidFill>
            </a:endParaRPr>
          </a:p>
        </p:txBody>
      </p:sp>
      <p:sp>
        <p:nvSpPr>
          <p:cNvPr id="799746" name="Rectangle 2"/>
          <p:cNvSpPr>
            <a:spLocks noGrp="1" noRot="1" noChangeAspect="1" noChangeArrowheads="1" noTextEdit="1"/>
          </p:cNvSpPr>
          <p:nvPr>
            <p:ph type="sldImg"/>
          </p:nvPr>
        </p:nvSpPr>
        <p:spPr>
          <a:ln/>
        </p:spPr>
      </p:sp>
      <p:sp>
        <p:nvSpPr>
          <p:cNvPr id="799747" name="Rectangle 3"/>
          <p:cNvSpPr>
            <a:spLocks noGrp="1" noChangeArrowheads="1"/>
          </p:cNvSpPr>
          <p:nvPr>
            <p:ph type="body" idx="1"/>
          </p:nvPr>
        </p:nvSpPr>
        <p:spPr/>
        <p:txBody>
          <a:bodyPr/>
          <a:lstStyle/>
          <a:p>
            <a:r>
              <a:rPr lang="en-US" dirty="0" smtClean="0"/>
              <a:t>Unfreezing as a concept entered the change literature early to highlight the observation that the stability of human behavior was based on "quasi- stationary </a:t>
            </a:r>
            <a:r>
              <a:rPr lang="en-US" dirty="0" err="1" smtClean="0"/>
              <a:t>equilibria</a:t>
            </a:r>
            <a:r>
              <a:rPr lang="en-US" dirty="0" smtClean="0"/>
              <a:t>" supported by a large force field of driving and restraining forces. For change to occur, this force field had to be altered under complex psychological conditions because, as was often noted, just adding a driving force toward change often produced an immediate counterforce to maintain the equilibrium. This observation led to the important insight that the equilibrium could more easily be moved if one could remove restraining forces since there were usually already driving forces in the system. Unfortunately restraining forces were harder to get at because they were often personal psychological defenses or group norms embedded in the organizational or community culture. </a:t>
            </a:r>
          </a:p>
          <a:p>
            <a:r>
              <a:rPr lang="en-US" dirty="0" smtClean="0"/>
              <a:t>The full ramifications of such restraining forces were only understood after decades of frustrating encounters with resistance to change, and only then did we begin to pay attention to the work of cognitive psychologists on perceptual defenses, to what psychoanalysts and the </a:t>
            </a:r>
            <a:r>
              <a:rPr lang="en-US" dirty="0" err="1" smtClean="0"/>
              <a:t>Tavistock</a:t>
            </a:r>
            <a:r>
              <a:rPr lang="en-US" dirty="0" smtClean="0"/>
              <a:t> group were trying to show us with their work on denial, splitting and projection, and to </a:t>
            </a:r>
            <a:r>
              <a:rPr lang="en-US" dirty="0" err="1" smtClean="0"/>
              <a:t>Argyris's</a:t>
            </a:r>
            <a:r>
              <a:rPr lang="en-US" dirty="0" smtClean="0"/>
              <a:t> seminal work on defensive routines (e.g. </a:t>
            </a:r>
            <a:r>
              <a:rPr lang="en-US" dirty="0" err="1" smtClean="0"/>
              <a:t>Argyris</a:t>
            </a:r>
            <a:r>
              <a:rPr lang="en-US" dirty="0" smtClean="0"/>
              <a:t>, 1990; </a:t>
            </a:r>
            <a:r>
              <a:rPr lang="en-US" dirty="0" err="1" smtClean="0"/>
              <a:t>Hirschhorn</a:t>
            </a:r>
            <a:r>
              <a:rPr lang="en-US" dirty="0" smtClean="0"/>
              <a:t>, 1988). In trying to explain what happened to POWs I was led to the necessity to further "unpack" the concept of unfreezing and to highlight what really goes on there. Unfreezing is basically three processes, each of which has to be present to some degree for readiness and motivation to change to be generated. </a:t>
            </a:r>
            <a:br>
              <a:rPr lang="en-US" dirty="0" smtClean="0"/>
            </a:br>
            <a:endParaRPr lang="en-US" dirty="0" smtClean="0"/>
          </a:p>
          <a:p>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Cover slide">
    <p:spTree>
      <p:nvGrpSpPr>
        <p:cNvPr id="1" name=""/>
        <p:cNvGrpSpPr/>
        <p:nvPr/>
      </p:nvGrpSpPr>
      <p:grpSpPr>
        <a:xfrm>
          <a:off x="0" y="0"/>
          <a:ext cx="0" cy="0"/>
          <a:chOff x="0" y="0"/>
          <a:chExt cx="0" cy="0"/>
        </a:xfrm>
      </p:grpSpPr>
      <p:sp>
        <p:nvSpPr>
          <p:cNvPr id="6" name="Textplatzhalter Descriptor 1"/>
          <p:cNvSpPr>
            <a:spLocks noGrp="1"/>
          </p:cNvSpPr>
          <p:nvPr>
            <p:ph type="body" sz="quarter" idx="10" hasCustomPrompt="1"/>
          </p:nvPr>
        </p:nvSpPr>
        <p:spPr>
          <a:xfrm>
            <a:off x="180000" y="131668"/>
            <a:ext cx="8877600" cy="248604"/>
          </a:xfrm>
        </p:spPr>
        <p:txBody>
          <a:bodyPr lIns="0" tIns="0" rIns="0" bIns="0" anchor="t" anchorCtr="0">
            <a:noAutofit/>
          </a:bodyPr>
          <a:lstStyle>
            <a:lvl1pPr marL="342900" marR="0" indent="-342900" algn="l" defTabSz="914400" rtl="0" eaLnBrk="1" fontAlgn="auto" latinLnBrk="0" hangingPunct="1">
              <a:lnSpc>
                <a:spcPct val="100000"/>
              </a:lnSpc>
              <a:spcBef>
                <a:spcPct val="20000"/>
              </a:spcBef>
              <a:spcAft>
                <a:spcPts val="0"/>
              </a:spcAft>
              <a:buClrTx/>
              <a:buSzTx/>
              <a:buFontTx/>
              <a:buNone/>
              <a:tabLst/>
              <a:defRPr sz="1600">
                <a:solidFill>
                  <a:schemeClr val="tx2"/>
                </a:solidFill>
              </a:defRPr>
            </a:lvl1pPr>
          </a:lstStyle>
          <a:p>
            <a:pPr lvl="0"/>
            <a:r>
              <a:rPr lang="en-GB" noProof="0" dirty="0" smtClean="0"/>
              <a:t>Descriptor 1 Service Area or Industry or Audience Segment (Author) </a:t>
            </a:r>
          </a:p>
        </p:txBody>
      </p:sp>
      <p:sp>
        <p:nvSpPr>
          <p:cNvPr id="9" name="Textplatzhalter Descriptor 2"/>
          <p:cNvSpPr>
            <a:spLocks noGrp="1"/>
          </p:cNvSpPr>
          <p:nvPr>
            <p:ph type="body" sz="quarter" idx="11" hasCustomPrompt="1"/>
          </p:nvPr>
        </p:nvSpPr>
        <p:spPr>
          <a:xfrm>
            <a:off x="180000" y="365712"/>
            <a:ext cx="8877600" cy="248604"/>
          </a:xfrm>
        </p:spPr>
        <p:txBody>
          <a:bodyPr lIns="0" tIns="0" rIns="0" bIns="0" anchor="t" anchorCtr="0">
            <a:normAutofit/>
          </a:bodyPr>
          <a:lstStyle>
            <a:lvl1pPr marL="342900" marR="0" indent="-342900" algn="l" defTabSz="914400" rtl="0" eaLnBrk="1" fontAlgn="auto" latinLnBrk="0" hangingPunct="1">
              <a:lnSpc>
                <a:spcPct val="100000"/>
              </a:lnSpc>
              <a:spcBef>
                <a:spcPct val="20000"/>
              </a:spcBef>
              <a:spcAft>
                <a:spcPts val="0"/>
              </a:spcAft>
              <a:buClrTx/>
              <a:buSzTx/>
              <a:buFontTx/>
              <a:buNone/>
              <a:tabLst/>
              <a:defRPr sz="1600">
                <a:solidFill>
                  <a:schemeClr val="accent1"/>
                </a:solidFill>
              </a:defRPr>
            </a:lvl1pPr>
          </a:lstStyle>
          <a:p>
            <a:pPr lvl="0"/>
            <a:r>
              <a:rPr lang="en-GB" noProof="0" dirty="0" smtClean="0"/>
              <a:t>Descriptor 2 Service or Industry (Topic: What is it about) </a:t>
            </a:r>
          </a:p>
          <a:p>
            <a:pPr lvl="0"/>
            <a:endParaRPr lang="en-GB" noProof="0" dirty="0" smtClean="0"/>
          </a:p>
        </p:txBody>
      </p:sp>
      <p:sp>
        <p:nvSpPr>
          <p:cNvPr id="7" name="Rectangle 2050"/>
          <p:cNvSpPr>
            <a:spLocks noGrp="1" noChangeArrowheads="1"/>
          </p:cNvSpPr>
          <p:nvPr>
            <p:ph type="ctrTitle" hasCustomPrompt="1"/>
          </p:nvPr>
        </p:nvSpPr>
        <p:spPr bwMode="auto">
          <a:xfrm>
            <a:off x="180000" y="1084083"/>
            <a:ext cx="8780400" cy="1245953"/>
          </a:xfrm>
        </p:spPr>
        <p:txBody>
          <a:bodyPr rIns="91440" bIns="0" anchor="b" anchorCtr="0"/>
          <a:lstStyle>
            <a:lvl1pPr>
              <a:spcBef>
                <a:spcPct val="50000"/>
              </a:spcBef>
              <a:spcAft>
                <a:spcPct val="0"/>
              </a:spcAft>
              <a:defRPr sz="4000">
                <a:solidFill>
                  <a:schemeClr val="accent1"/>
                </a:solidFill>
              </a:defRPr>
            </a:lvl1pPr>
          </a:lstStyle>
          <a:p>
            <a:pPr>
              <a:spcBef>
                <a:spcPct val="50000"/>
              </a:spcBef>
              <a:spcAft>
                <a:spcPct val="0"/>
              </a:spcAft>
            </a:pPr>
            <a:r>
              <a:rPr lang="en-GB" sz="4000" dirty="0" smtClean="0"/>
              <a:t>Client name appears here</a:t>
            </a:r>
            <a:endParaRPr lang="en-GB" sz="4000" dirty="0"/>
          </a:p>
        </p:txBody>
      </p:sp>
      <p:sp>
        <p:nvSpPr>
          <p:cNvPr id="10" name="Rectangle 2051"/>
          <p:cNvSpPr>
            <a:spLocks noGrp="1" noChangeArrowheads="1"/>
          </p:cNvSpPr>
          <p:nvPr>
            <p:ph type="subTitle" sz="quarter" idx="1" hasCustomPrompt="1"/>
          </p:nvPr>
        </p:nvSpPr>
        <p:spPr>
          <a:xfrm>
            <a:off x="180000" y="2338022"/>
            <a:ext cx="8780400" cy="1195754"/>
          </a:xfrm>
        </p:spPr>
        <p:txBody>
          <a:bodyPr/>
          <a:lstStyle>
            <a:lvl1pPr>
              <a:spcBef>
                <a:spcPct val="0"/>
              </a:spcBef>
              <a:spcAft>
                <a:spcPct val="0"/>
              </a:spcAft>
              <a:defRPr sz="4000">
                <a:solidFill>
                  <a:schemeClr val="tx2"/>
                </a:solidFill>
              </a:defRPr>
            </a:lvl1pPr>
            <a:lvl2pPr marL="1588" lvl="1" indent="358775">
              <a:defRPr sz="4000"/>
            </a:lvl2pPr>
            <a:lvl3pPr marL="382588" lvl="2" indent="360363">
              <a:defRPr sz="4000"/>
            </a:lvl3pPr>
            <a:lvl4pPr marL="744538" lvl="3" indent="388938">
              <a:defRPr sz="4000"/>
            </a:lvl4pPr>
            <a:lvl5pPr marL="1135063" lvl="4" indent="379413">
              <a:defRPr sz="4000"/>
            </a:lvl5pPr>
          </a:lstStyle>
          <a:p>
            <a:pPr lvl="0"/>
            <a:r>
              <a:rPr lang="en-GB" dirty="0" smtClean="0"/>
              <a:t>Main presentation title</a:t>
            </a:r>
            <a:br>
              <a:rPr lang="en-GB" dirty="0" smtClean="0"/>
            </a:br>
            <a:r>
              <a:rPr lang="en-GB" dirty="0" smtClean="0"/>
              <a:t>Date appears here</a:t>
            </a:r>
          </a:p>
        </p:txBody>
      </p:sp>
      <p:pic>
        <p:nvPicPr>
          <p:cNvPr id="8" name="Picture 2" descr="C:\Documents and Settings\chaitcha605\Desktop\Logos for PwC\Transparent Step Logo.png"/>
          <p:cNvPicPr>
            <a:picLocks noChangeAspect="1" noChangeArrowheads="1"/>
          </p:cNvPicPr>
          <p:nvPr userDrawn="1"/>
        </p:nvPicPr>
        <p:blipFill>
          <a:blip r:embed="rId2"/>
          <a:srcRect/>
          <a:stretch>
            <a:fillRect/>
          </a:stretch>
        </p:blipFill>
        <p:spPr bwMode="auto">
          <a:xfrm>
            <a:off x="7315200" y="6165850"/>
            <a:ext cx="1738313" cy="641350"/>
          </a:xfrm>
          <a:prstGeom prst="rect">
            <a:avLst/>
          </a:prstGeom>
          <a:noFill/>
          <a:ln w="9525">
            <a:noFill/>
            <a:miter lim="800000"/>
            <a:headEnd/>
            <a:tailEnd/>
          </a:ln>
        </p:spPr>
      </p:pic>
      <p:pic>
        <p:nvPicPr>
          <p:cNvPr id="11" name="Picture 3" descr="C:\Documents and Settings\chaitcha605\Desktop\Logos for PwC\Transparent NeGP PNG.png"/>
          <p:cNvPicPr>
            <a:picLocks noChangeAspect="1" noChangeArrowheads="1"/>
          </p:cNvPicPr>
          <p:nvPr userDrawn="1"/>
        </p:nvPicPr>
        <p:blipFill>
          <a:blip r:embed="rId3"/>
          <a:srcRect/>
          <a:stretch>
            <a:fillRect/>
          </a:stretch>
        </p:blipFill>
        <p:spPr bwMode="auto">
          <a:xfrm>
            <a:off x="14288" y="6286500"/>
            <a:ext cx="1662112" cy="533400"/>
          </a:xfrm>
          <a:prstGeom prst="rect">
            <a:avLst/>
          </a:prstGeom>
          <a:noFill/>
          <a:ln w="9525">
            <a:noFill/>
            <a:miter lim="800000"/>
            <a:headEnd/>
            <a:tailEnd/>
          </a:ln>
        </p:spPr>
      </p:pic>
      <p:sp>
        <p:nvSpPr>
          <p:cNvPr id="12" name="Foliennummernplatzhalter 5"/>
          <p:cNvSpPr txBox="1">
            <a:spLocks/>
          </p:cNvSpPr>
          <p:nvPr userDrawn="1"/>
        </p:nvSpPr>
        <p:spPr>
          <a:xfrm>
            <a:off x="3390378" y="6477000"/>
            <a:ext cx="2133600" cy="150812"/>
          </a:xfrm>
          <a:prstGeom prst="rect">
            <a:avLst/>
          </a:prstGeom>
        </p:spPr>
        <p:txBody>
          <a:bodyPr vert="horz" lIns="0" tIns="0" rIns="0" bIns="0" rtlCol="0" anchor="ctr"/>
          <a:lstStyle>
            <a:lvl1pPr>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100" kern="1200" noProof="0" dirty="0" smtClean="0">
                <a:solidFill>
                  <a:schemeClr val="accent1"/>
                </a:solidFill>
                <a:latin typeface="+mn-lt"/>
                <a:ea typeface="+mn-ea"/>
                <a:cs typeface="+mn-cs"/>
              </a:rPr>
              <a:t>Slide </a:t>
            </a:r>
            <a:fld id="{574EBCD8-86C3-4B81-B8EA-B3F44ED97567}" type="slidenum">
              <a:rPr lang="en-GB" sz="1100" kern="1200" noProof="0" smtClean="0">
                <a:solidFill>
                  <a:schemeClr val="accent1"/>
                </a:solidFill>
                <a:latin typeface="+mn-lt"/>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lang="en-GB" sz="1100" kern="1200" noProof="0" dirty="0">
              <a:solidFill>
                <a:schemeClr val="accent1"/>
              </a:solidFill>
              <a:latin typeface="+mn-lt"/>
              <a:ea typeface="+mn-ea"/>
              <a:cs typeface="+mn-cs"/>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Cover only">
    <p:spTree>
      <p:nvGrpSpPr>
        <p:cNvPr id="1" name=""/>
        <p:cNvGrpSpPr/>
        <p:nvPr/>
      </p:nvGrpSpPr>
      <p:grpSpPr>
        <a:xfrm>
          <a:off x="0" y="0"/>
          <a:ext cx="0" cy="0"/>
          <a:chOff x="0" y="0"/>
          <a:chExt cx="0" cy="0"/>
        </a:xfrm>
      </p:grpSpPr>
      <p:sp>
        <p:nvSpPr>
          <p:cNvPr id="9" name="PwCFirm"/>
          <p:cNvSpPr txBox="1"/>
          <p:nvPr/>
        </p:nvSpPr>
        <p:spPr>
          <a:xfrm>
            <a:off x="185574" y="6516552"/>
            <a:ext cx="2928958" cy="169277"/>
          </a:xfrm>
          <a:prstGeom prst="rect">
            <a:avLst/>
          </a:prstGeom>
          <a:noFill/>
        </p:spPr>
        <p:txBody>
          <a:bodyPr wrap="square" lIns="0" tIns="0" rIns="0" bIns="0" rtlCol="0">
            <a:spAutoFit/>
          </a:bodyPr>
          <a:lstStyle/>
          <a:p>
            <a:r>
              <a:rPr lang="en-GB" sz="1100" noProof="0" dirty="0" smtClean="0">
                <a:solidFill>
                  <a:schemeClr val="accent1"/>
                </a:solidFill>
              </a:rPr>
              <a:t>PricewaterhouseCoopers</a:t>
            </a:r>
            <a:endParaRPr lang="en-GB" sz="1100" noProof="0" dirty="0">
              <a:solidFill>
                <a:schemeClr val="accent1"/>
              </a:solidFill>
            </a:endParaRPr>
          </a:p>
        </p:txBody>
      </p:sp>
      <p:sp>
        <p:nvSpPr>
          <p:cNvPr id="8" name="Date Placeholder 7"/>
          <p:cNvSpPr>
            <a:spLocks noGrp="1"/>
          </p:cNvSpPr>
          <p:nvPr>
            <p:ph type="dt" sz="half" idx="10"/>
          </p:nvPr>
        </p:nvSpPr>
        <p:spPr/>
        <p:txBody>
          <a:bodyPr/>
          <a:lstStyle/>
          <a:p>
            <a:r>
              <a:rPr lang="en-US" smtClean="0"/>
              <a:t>June 2010</a:t>
            </a:r>
            <a:endParaRPr lang="en-US" dirty="0"/>
          </a:p>
        </p:txBody>
      </p:sp>
      <p:sp>
        <p:nvSpPr>
          <p:cNvPr id="10" name="Slide Number Placeholder 9"/>
          <p:cNvSpPr>
            <a:spLocks noGrp="1"/>
          </p:cNvSpPr>
          <p:nvPr>
            <p:ph type="sldNum" sz="quarter" idx="11"/>
          </p:nvPr>
        </p:nvSpPr>
        <p:spPr/>
        <p:txBody>
          <a:bodyPr/>
          <a:lstStyle/>
          <a:p>
            <a:r>
              <a:rPr lang="en-US" smtClean="0"/>
              <a:t>Slide </a:t>
            </a:r>
            <a:fld id="{CE332037-203C-46D4-83FF-2B8C91549C8D}" type="slidenum">
              <a:rPr lang="en-US" smtClean="0"/>
              <a:pPr/>
              <a:t>‹#›</a:t>
            </a:fld>
            <a:endParaRPr lang="en-US" dirty="0"/>
          </a:p>
        </p:txBody>
      </p:sp>
      <p:sp>
        <p:nvSpPr>
          <p:cNvPr id="13" name="Footer Placeholder 12"/>
          <p:cNvSpPr>
            <a:spLocks noGrp="1"/>
          </p:cNvSpPr>
          <p:nvPr>
            <p:ph type="ftr" sz="quarter" idx="12"/>
          </p:nvPr>
        </p:nvSpPr>
        <p:spPr/>
        <p:txBody>
          <a:bodyPr/>
          <a:lstStyle/>
          <a:p>
            <a:endParaRPr lang="en-US" dirty="0"/>
          </a:p>
        </p:txBody>
      </p:sp>
      <p:sp>
        <p:nvSpPr>
          <p:cNvPr id="14" name="Title 13"/>
          <p:cNvSpPr>
            <a:spLocks noGrp="1"/>
          </p:cNvSpPr>
          <p:nvPr>
            <p:ph type="title"/>
          </p:nvPr>
        </p:nvSpPr>
        <p:spPr/>
        <p:txBody>
          <a:bodyPr/>
          <a:lstStyle/>
          <a:p>
            <a:r>
              <a:rPr lang="en-US" smtClean="0"/>
              <a:t>Click to edit Master title style</a:t>
            </a:r>
            <a:endParaRPr lang="en-GB"/>
          </a:p>
        </p:txBody>
      </p:sp>
    </p:spTree>
  </p:cSld>
  <p:clrMapOvr>
    <a:masterClrMapping/>
  </p:clrMapOvr>
  <p:hf hdr="0"/>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Empty no Footer">
    <p:spTree>
      <p:nvGrpSpPr>
        <p:cNvPr id="1" name=""/>
        <p:cNvGrpSpPr/>
        <p:nvPr/>
      </p:nvGrpSpPr>
      <p:grpSpPr>
        <a:xfrm>
          <a:off x="0" y="0"/>
          <a:ext cx="0" cy="0"/>
          <a:chOff x="0" y="0"/>
          <a:chExt cx="0" cy="0"/>
        </a:xfrm>
      </p:grpSpPr>
    </p:spTree>
  </p:cSld>
  <p:clrMapOvr>
    <a:masterClrMapping/>
  </p:clrMapOvr>
  <p:hf hdr="0"/>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Empty">
    <p:spTree>
      <p:nvGrpSpPr>
        <p:cNvPr id="1" name=""/>
        <p:cNvGrpSpPr/>
        <p:nvPr/>
      </p:nvGrpSpPr>
      <p:grpSpPr>
        <a:xfrm>
          <a:off x="0" y="0"/>
          <a:ext cx="0" cy="0"/>
          <a:chOff x="0" y="0"/>
          <a:chExt cx="0" cy="0"/>
        </a:xfrm>
      </p:grpSpPr>
      <p:sp>
        <p:nvSpPr>
          <p:cNvPr id="7" name="PwCFirm"/>
          <p:cNvSpPr txBox="1"/>
          <p:nvPr/>
        </p:nvSpPr>
        <p:spPr>
          <a:xfrm>
            <a:off x="185574" y="6516552"/>
            <a:ext cx="2928958" cy="169277"/>
          </a:xfrm>
          <a:prstGeom prst="rect">
            <a:avLst/>
          </a:prstGeom>
          <a:noFill/>
        </p:spPr>
        <p:txBody>
          <a:bodyPr wrap="square" lIns="0" tIns="0" rIns="0" bIns="0" rtlCol="0">
            <a:spAutoFit/>
          </a:bodyPr>
          <a:lstStyle/>
          <a:p>
            <a:r>
              <a:rPr lang="en-GB" sz="1100" noProof="0" dirty="0" smtClean="0">
                <a:solidFill>
                  <a:schemeClr val="accent1"/>
                </a:solidFill>
              </a:rPr>
              <a:t>PricewaterhouseCoopers</a:t>
            </a:r>
            <a:endParaRPr lang="en-GB" sz="1100" noProof="0" dirty="0">
              <a:solidFill>
                <a:schemeClr val="accent1"/>
              </a:solidFill>
            </a:endParaRPr>
          </a:p>
        </p:txBody>
      </p:sp>
      <p:sp>
        <p:nvSpPr>
          <p:cNvPr id="6" name="Date Placeholder 5"/>
          <p:cNvSpPr>
            <a:spLocks noGrp="1"/>
          </p:cNvSpPr>
          <p:nvPr>
            <p:ph type="dt" sz="half" idx="10"/>
          </p:nvPr>
        </p:nvSpPr>
        <p:spPr/>
        <p:txBody>
          <a:bodyPr/>
          <a:lstStyle/>
          <a:p>
            <a:r>
              <a:rPr lang="en-US" smtClean="0"/>
              <a:t>June 2010</a:t>
            </a:r>
            <a:endParaRPr lang="en-US" dirty="0"/>
          </a:p>
        </p:txBody>
      </p:sp>
      <p:sp>
        <p:nvSpPr>
          <p:cNvPr id="9" name="Slide Number Placeholder 8"/>
          <p:cNvSpPr>
            <a:spLocks noGrp="1"/>
          </p:cNvSpPr>
          <p:nvPr>
            <p:ph type="sldNum" sz="quarter" idx="11"/>
          </p:nvPr>
        </p:nvSpPr>
        <p:spPr/>
        <p:txBody>
          <a:bodyPr/>
          <a:lstStyle/>
          <a:p>
            <a:r>
              <a:rPr lang="en-US" smtClean="0"/>
              <a:t>Slide </a:t>
            </a:r>
            <a:fld id="{CE332037-203C-46D4-83FF-2B8C91549C8D}" type="slidenum">
              <a:rPr lang="en-US" smtClean="0"/>
              <a:pPr/>
              <a:t>‹#›</a:t>
            </a:fld>
            <a:endParaRPr lang="en-US" dirty="0"/>
          </a:p>
        </p:txBody>
      </p:sp>
      <p:sp>
        <p:nvSpPr>
          <p:cNvPr id="10" name="Footer Placeholder 9"/>
          <p:cNvSpPr>
            <a:spLocks noGrp="1"/>
          </p:cNvSpPr>
          <p:nvPr>
            <p:ph type="ftr" sz="quarter" idx="12"/>
          </p:nvPr>
        </p:nvSpPr>
        <p:spPr/>
        <p:txBody>
          <a:bodyPr/>
          <a:lstStyle/>
          <a:p>
            <a:endParaRPr lang="en-US" dirty="0"/>
          </a:p>
        </p:txBody>
      </p:sp>
    </p:spTree>
  </p:cSld>
  <p:clrMapOvr>
    <a:masterClrMapping/>
  </p:clrMapOvr>
  <p:hf hdr="0"/>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Closing Statement">
    <p:spTree>
      <p:nvGrpSpPr>
        <p:cNvPr id="1" name=""/>
        <p:cNvGrpSpPr/>
        <p:nvPr/>
      </p:nvGrpSpPr>
      <p:grpSpPr>
        <a:xfrm>
          <a:off x="0" y="0"/>
          <a:ext cx="0" cy="0"/>
          <a:chOff x="0" y="0"/>
          <a:chExt cx="0" cy="0"/>
        </a:xfrm>
      </p:grpSpPr>
      <p:sp>
        <p:nvSpPr>
          <p:cNvPr id="10" name="Titel 1"/>
          <p:cNvSpPr>
            <a:spLocks noGrp="1"/>
          </p:cNvSpPr>
          <p:nvPr>
            <p:ph type="title" hasCustomPrompt="1"/>
          </p:nvPr>
        </p:nvSpPr>
        <p:spPr>
          <a:xfrm>
            <a:off x="180000" y="71414"/>
            <a:ext cx="8792550" cy="1643521"/>
          </a:xfrm>
        </p:spPr>
        <p:txBody>
          <a:bodyPr/>
          <a:lstStyle>
            <a:lvl1pPr>
              <a:defRPr sz="4000">
                <a:solidFill>
                  <a:schemeClr val="accent1"/>
                </a:solidFill>
              </a:defRPr>
            </a:lvl1pPr>
          </a:lstStyle>
          <a:p>
            <a:r>
              <a:rPr lang="en-GB" noProof="0" dirty="0" smtClean="0"/>
              <a:t>Closing statement</a:t>
            </a:r>
            <a:endParaRPr lang="en-GB" sz="2400" noProof="0" dirty="0">
              <a:solidFill>
                <a:schemeClr val="tx2"/>
              </a:solidFill>
            </a:endParaRPr>
          </a:p>
        </p:txBody>
      </p:sp>
      <p:sp>
        <p:nvSpPr>
          <p:cNvPr id="5" name="Text Placeholder 8"/>
          <p:cNvSpPr>
            <a:spLocks noGrp="1"/>
          </p:cNvSpPr>
          <p:nvPr>
            <p:ph type="body" sz="quarter" idx="10" hasCustomPrompt="1"/>
          </p:nvPr>
        </p:nvSpPr>
        <p:spPr>
          <a:xfrm>
            <a:off x="169863" y="6089650"/>
            <a:ext cx="5184652" cy="596900"/>
          </a:xfrm>
        </p:spPr>
        <p:txBody>
          <a:bodyPr anchor="b" anchorCtr="0"/>
          <a:lstStyle>
            <a:lvl1pPr>
              <a:spcBef>
                <a:spcPts val="0"/>
              </a:spcBef>
              <a:spcAft>
                <a:spcPts val="0"/>
              </a:spcAft>
              <a:defRPr sz="800">
                <a:solidFill>
                  <a:schemeClr val="accent1"/>
                </a:solidFill>
              </a:defRPr>
            </a:lvl1pPr>
          </a:lstStyle>
          <a:p>
            <a:pPr lvl="0"/>
            <a:r>
              <a:rPr lang="en-GB" smtClean="0"/>
              <a:t>Add legal text and copyright here.</a:t>
            </a:r>
            <a:endParaRPr lang="en-GB" dirty="0"/>
          </a:p>
        </p:txBody>
      </p:sp>
    </p:spTree>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_Section Divider">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a:xfrm>
            <a:off x="180000" y="1778399"/>
            <a:ext cx="8769600" cy="4322363"/>
          </a:xfrm>
        </p:spPr>
        <p:txBody>
          <a:bodyPr/>
          <a:lstStyle/>
          <a:p>
            <a:r>
              <a:rPr lang="en-US" smtClean="0"/>
              <a:t>Section title 1</a:t>
            </a:r>
          </a:p>
          <a:p>
            <a:r>
              <a:rPr lang="en-US" smtClean="0"/>
              <a:t>Section title 2</a:t>
            </a:r>
          </a:p>
          <a:p>
            <a:r>
              <a:rPr lang="en-US" smtClean="0"/>
              <a:t>Section title 3</a:t>
            </a:r>
            <a:endParaRPr lang="en-US" dirty="0"/>
          </a:p>
        </p:txBody>
      </p:sp>
      <p:sp>
        <p:nvSpPr>
          <p:cNvPr id="5" name="Title 4"/>
          <p:cNvSpPr>
            <a:spLocks noGrp="1"/>
          </p:cNvSpPr>
          <p:nvPr>
            <p:ph type="title" hasCustomPrompt="1"/>
          </p:nvPr>
        </p:nvSpPr>
        <p:spPr/>
        <p:txBody>
          <a:bodyPr/>
          <a:lstStyle/>
          <a:p>
            <a:r>
              <a:rPr lang="en-US" noProof="0" smtClean="0"/>
              <a:t>Agenda/Contents/Section</a:t>
            </a:r>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Content: One">
    <p:spTree>
      <p:nvGrpSpPr>
        <p:cNvPr id="1" name=""/>
        <p:cNvGrpSpPr/>
        <p:nvPr/>
      </p:nvGrpSpPr>
      <p:grpSpPr>
        <a:xfrm>
          <a:off x="0" y="0"/>
          <a:ext cx="0" cy="0"/>
          <a:chOff x="0" y="0"/>
          <a:chExt cx="0" cy="0"/>
        </a:xfrm>
      </p:grpSpPr>
      <p:sp>
        <p:nvSpPr>
          <p:cNvPr id="10" name="PwCFirm"/>
          <p:cNvSpPr txBox="1"/>
          <p:nvPr/>
        </p:nvSpPr>
        <p:spPr>
          <a:xfrm>
            <a:off x="185574" y="6516552"/>
            <a:ext cx="2928958" cy="169277"/>
          </a:xfrm>
          <a:prstGeom prst="rect">
            <a:avLst/>
          </a:prstGeom>
          <a:noFill/>
        </p:spPr>
        <p:txBody>
          <a:bodyPr wrap="square" lIns="0" tIns="0" rIns="0" bIns="0" rtlCol="0">
            <a:spAutoFit/>
          </a:bodyPr>
          <a:lstStyle/>
          <a:p>
            <a:r>
              <a:rPr lang="en-US" sz="1100" noProof="0" smtClean="0">
                <a:solidFill>
                  <a:schemeClr val="accent1"/>
                </a:solidFill>
              </a:rPr>
              <a:t>PricewaterhouseCoopers</a:t>
            </a:r>
            <a:endParaRPr lang="en-US" sz="1100" noProof="0" dirty="0">
              <a:solidFill>
                <a:schemeClr val="accent1"/>
              </a:solidFill>
            </a:endParaRPr>
          </a:p>
        </p:txBody>
      </p:sp>
      <p:sp>
        <p:nvSpPr>
          <p:cNvPr id="13" name="Inhaltsplatzhalter 12"/>
          <p:cNvSpPr>
            <a:spLocks noGrp="1"/>
          </p:cNvSpPr>
          <p:nvPr>
            <p:ph sz="quarter" idx="17"/>
          </p:nvPr>
        </p:nvSpPr>
        <p:spPr>
          <a:xfrm>
            <a:off x="179999" y="1778400"/>
            <a:ext cx="8780400" cy="4322363"/>
          </a:xfrm>
        </p:spPr>
        <p:txBody>
          <a:bodyPr/>
          <a:lstStyle>
            <a:lvl1pPr marL="0">
              <a:buFont typeface="Arial" pitchFamily="34" charset="0"/>
              <a:buNone/>
              <a:defRPr/>
            </a:lvl1pPr>
            <a:lvl5pPr>
              <a:defRPr/>
            </a:lvl5pPr>
            <a:lvl6pPr>
              <a:defRPr/>
            </a:lvl6pPr>
            <a:lvl7pPr>
              <a:defRPr/>
            </a:lvl7pPr>
            <a:lvl8pPr>
              <a:defRPr/>
            </a:lvl8pPr>
            <a:lvl9pPr>
              <a:defRPr/>
            </a:lvl9p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dirty="0" smtClean="0"/>
          </a:p>
        </p:txBody>
      </p:sp>
      <p:sp>
        <p:nvSpPr>
          <p:cNvPr id="9" name="Date Placeholder 8"/>
          <p:cNvSpPr>
            <a:spLocks noGrp="1"/>
          </p:cNvSpPr>
          <p:nvPr>
            <p:ph type="dt" sz="half" idx="18"/>
          </p:nvPr>
        </p:nvSpPr>
        <p:spPr/>
        <p:txBody>
          <a:bodyPr/>
          <a:lstStyle/>
          <a:p>
            <a:r>
              <a:rPr lang="en-US" smtClean="0"/>
              <a:t>June 2010</a:t>
            </a:r>
            <a:endParaRPr lang="en-US" dirty="0"/>
          </a:p>
        </p:txBody>
      </p:sp>
      <p:sp>
        <p:nvSpPr>
          <p:cNvPr id="11" name="Slide Number Placeholder 10"/>
          <p:cNvSpPr>
            <a:spLocks noGrp="1"/>
          </p:cNvSpPr>
          <p:nvPr>
            <p:ph type="sldNum" sz="quarter" idx="19"/>
          </p:nvPr>
        </p:nvSpPr>
        <p:spPr/>
        <p:txBody>
          <a:bodyPr/>
          <a:lstStyle/>
          <a:p>
            <a:r>
              <a:rPr lang="en-US" smtClean="0"/>
              <a:t>Slide </a:t>
            </a:r>
            <a:fld id="{CE332037-203C-46D4-83FF-2B8C91549C8D}" type="slidenum">
              <a:rPr lang="en-US" smtClean="0"/>
              <a:pPr/>
              <a:t>‹#›</a:t>
            </a:fld>
            <a:endParaRPr lang="en-US" dirty="0"/>
          </a:p>
        </p:txBody>
      </p:sp>
      <p:sp>
        <p:nvSpPr>
          <p:cNvPr id="12" name="Footer Placeholder 11"/>
          <p:cNvSpPr>
            <a:spLocks noGrp="1"/>
          </p:cNvSpPr>
          <p:nvPr>
            <p:ph type="ftr" sz="quarter" idx="20"/>
          </p:nvPr>
        </p:nvSpPr>
        <p:spPr/>
        <p:txBody>
          <a:bodyPr/>
          <a:lstStyle/>
          <a:p>
            <a:endParaRPr lang="en-US" dirty="0"/>
          </a:p>
        </p:txBody>
      </p:sp>
      <p:sp>
        <p:nvSpPr>
          <p:cNvPr id="14" name="Title 13"/>
          <p:cNvSpPr>
            <a:spLocks noGrp="1"/>
          </p:cNvSpPr>
          <p:nvPr>
            <p:ph type="title"/>
          </p:nvPr>
        </p:nvSpPr>
        <p:spPr/>
        <p:txBody>
          <a:bodyPr/>
          <a:lstStyle/>
          <a:p>
            <a:r>
              <a:rPr lang="en-US" smtClean="0"/>
              <a:t>Click to edit Master title style</a:t>
            </a:r>
            <a:endParaRPr lang="en-US"/>
          </a:p>
        </p:txBody>
      </p:sp>
    </p:spTree>
  </p:cSld>
  <p:clrMapOvr>
    <a:masterClrMapping/>
  </p:clrMapOvr>
  <p:hf hdr="0"/>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_Content: Two">
    <p:spTree>
      <p:nvGrpSpPr>
        <p:cNvPr id="1" name=""/>
        <p:cNvGrpSpPr/>
        <p:nvPr/>
      </p:nvGrpSpPr>
      <p:grpSpPr>
        <a:xfrm>
          <a:off x="0" y="0"/>
          <a:ext cx="0" cy="0"/>
          <a:chOff x="0" y="0"/>
          <a:chExt cx="0" cy="0"/>
        </a:xfrm>
      </p:grpSpPr>
      <p:sp>
        <p:nvSpPr>
          <p:cNvPr id="10" name="Inhaltsplatzhalter 9"/>
          <p:cNvSpPr>
            <a:spLocks noGrp="1"/>
          </p:cNvSpPr>
          <p:nvPr>
            <p:ph sz="quarter" idx="21"/>
          </p:nvPr>
        </p:nvSpPr>
        <p:spPr>
          <a:xfrm>
            <a:off x="179999" y="1778400"/>
            <a:ext cx="4305600" cy="4322363"/>
          </a:xfrm>
        </p:spPr>
        <p:txBody>
          <a:bodyPr/>
          <a:lstStyle>
            <a:lvl5pPr>
              <a:defRPr/>
            </a:lvl5pPr>
            <a:lvl6pPr>
              <a:defRPr/>
            </a:lvl6pPr>
            <a:lvl7pPr>
              <a:defRPr/>
            </a:lvl7pPr>
            <a:lvl8pPr>
              <a:defRPr/>
            </a:lvl8pPr>
            <a:lvl9pPr>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Inhaltsplatzhalter 9"/>
          <p:cNvSpPr>
            <a:spLocks noGrp="1"/>
          </p:cNvSpPr>
          <p:nvPr>
            <p:ph sz="quarter" idx="22"/>
          </p:nvPr>
        </p:nvSpPr>
        <p:spPr>
          <a:xfrm>
            <a:off x="4654800" y="1778400"/>
            <a:ext cx="4305600" cy="43223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3" name="Date Placeholder 12"/>
          <p:cNvSpPr>
            <a:spLocks noGrp="1"/>
          </p:cNvSpPr>
          <p:nvPr>
            <p:ph type="dt" sz="half" idx="23"/>
          </p:nvPr>
        </p:nvSpPr>
        <p:spPr/>
        <p:txBody>
          <a:bodyPr/>
          <a:lstStyle/>
          <a:p>
            <a:r>
              <a:rPr lang="en-US" smtClean="0"/>
              <a:t>June 2010</a:t>
            </a:r>
            <a:endParaRPr lang="en-US" dirty="0"/>
          </a:p>
        </p:txBody>
      </p:sp>
      <p:sp>
        <p:nvSpPr>
          <p:cNvPr id="14" name="Slide Number Placeholder 13"/>
          <p:cNvSpPr>
            <a:spLocks noGrp="1"/>
          </p:cNvSpPr>
          <p:nvPr>
            <p:ph type="sldNum" sz="quarter" idx="24"/>
          </p:nvPr>
        </p:nvSpPr>
        <p:spPr/>
        <p:txBody>
          <a:bodyPr/>
          <a:lstStyle/>
          <a:p>
            <a:r>
              <a:rPr lang="en-US" smtClean="0"/>
              <a:t>Slide </a:t>
            </a:r>
            <a:fld id="{CE332037-203C-46D4-83FF-2B8C91549C8D}" type="slidenum">
              <a:rPr lang="en-US" smtClean="0"/>
              <a:pPr/>
              <a:t>‹#›</a:t>
            </a:fld>
            <a:endParaRPr lang="en-US" dirty="0"/>
          </a:p>
        </p:txBody>
      </p:sp>
      <p:sp>
        <p:nvSpPr>
          <p:cNvPr id="15" name="Footer Placeholder 14"/>
          <p:cNvSpPr>
            <a:spLocks noGrp="1"/>
          </p:cNvSpPr>
          <p:nvPr>
            <p:ph type="ftr" sz="quarter" idx="25"/>
          </p:nvPr>
        </p:nvSpPr>
        <p:spPr/>
        <p:txBody>
          <a:bodyPr/>
          <a:lstStyle/>
          <a:p>
            <a:endParaRPr lang="en-US" dirty="0"/>
          </a:p>
        </p:txBody>
      </p:sp>
      <p:sp>
        <p:nvSpPr>
          <p:cNvPr id="12" name="PwCFirm"/>
          <p:cNvSpPr txBox="1"/>
          <p:nvPr userDrawn="1"/>
        </p:nvSpPr>
        <p:spPr>
          <a:xfrm>
            <a:off x="185574" y="6516552"/>
            <a:ext cx="2928958" cy="169277"/>
          </a:xfrm>
          <a:prstGeom prst="rect">
            <a:avLst/>
          </a:prstGeom>
          <a:noFill/>
        </p:spPr>
        <p:txBody>
          <a:bodyPr wrap="square" lIns="0" tIns="0" rIns="0" bIns="0" rtlCol="0">
            <a:spAutoFit/>
          </a:bodyPr>
          <a:lstStyle/>
          <a:p>
            <a:r>
              <a:rPr lang="en-US" sz="1100" noProof="0" smtClean="0">
                <a:solidFill>
                  <a:schemeClr val="accent1"/>
                </a:solidFill>
              </a:rPr>
              <a:t>PricewaterhouseCoopers</a:t>
            </a:r>
            <a:endParaRPr lang="en-US" sz="1100" noProof="0" dirty="0">
              <a:solidFill>
                <a:schemeClr val="accent1"/>
              </a:solidFill>
            </a:endParaRPr>
          </a:p>
        </p:txBody>
      </p:sp>
      <p:sp>
        <p:nvSpPr>
          <p:cNvPr id="9" name="Title 8"/>
          <p:cNvSpPr>
            <a:spLocks noGrp="1"/>
          </p:cNvSpPr>
          <p:nvPr>
            <p:ph type="title"/>
          </p:nvPr>
        </p:nvSpPr>
        <p:spPr/>
        <p:txBody>
          <a:bodyPr/>
          <a:lstStyle/>
          <a:p>
            <a:r>
              <a:rPr lang="en-US" smtClean="0"/>
              <a:t>Click to edit Master title style</a:t>
            </a:r>
            <a:endParaRPr lang="en-US"/>
          </a:p>
        </p:txBody>
      </p:sp>
    </p:spTree>
  </p:cSld>
  <p:clrMapOvr>
    <a:masterClrMapping/>
  </p:clrMapOvr>
  <p:hf hdr="0"/>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_Content: Two under Text">
    <p:spTree>
      <p:nvGrpSpPr>
        <p:cNvPr id="1" name=""/>
        <p:cNvGrpSpPr/>
        <p:nvPr/>
      </p:nvGrpSpPr>
      <p:grpSpPr>
        <a:xfrm>
          <a:off x="0" y="0"/>
          <a:ext cx="0" cy="0"/>
          <a:chOff x="0" y="0"/>
          <a:chExt cx="0" cy="0"/>
        </a:xfrm>
      </p:grpSpPr>
      <p:sp>
        <p:nvSpPr>
          <p:cNvPr id="14" name="Text Placeholder 13"/>
          <p:cNvSpPr>
            <a:spLocks noGrp="1"/>
          </p:cNvSpPr>
          <p:nvPr>
            <p:ph type="body" sz="quarter" idx="17"/>
          </p:nvPr>
        </p:nvSpPr>
        <p:spPr>
          <a:xfrm>
            <a:off x="180000" y="1778400"/>
            <a:ext cx="8780400" cy="1360800"/>
          </a:xfrm>
        </p:spPr>
        <p:txBody>
          <a:bodyPr/>
          <a:lstStyle/>
          <a:p>
            <a:pPr lvl="0"/>
            <a:r>
              <a:rPr lang="en-US" smtClean="0"/>
              <a:t>Click to edit Master text styles</a:t>
            </a:r>
          </a:p>
          <a:p>
            <a:pPr lvl="1"/>
            <a:r>
              <a:rPr lang="en-US" smtClean="0"/>
              <a:t>Second level</a:t>
            </a:r>
            <a:endParaRPr lang="en-US" dirty="0" smtClean="0"/>
          </a:p>
        </p:txBody>
      </p:sp>
      <p:sp>
        <p:nvSpPr>
          <p:cNvPr id="18" name="Content Placeholder 17"/>
          <p:cNvSpPr>
            <a:spLocks noGrp="1"/>
          </p:cNvSpPr>
          <p:nvPr>
            <p:ph sz="quarter" idx="18"/>
          </p:nvPr>
        </p:nvSpPr>
        <p:spPr>
          <a:xfrm>
            <a:off x="180000" y="3283199"/>
            <a:ext cx="4305600" cy="28175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9" name="Content Placeholder 17"/>
          <p:cNvSpPr>
            <a:spLocks noGrp="1"/>
          </p:cNvSpPr>
          <p:nvPr>
            <p:ph sz="quarter" idx="19"/>
          </p:nvPr>
        </p:nvSpPr>
        <p:spPr>
          <a:xfrm>
            <a:off x="4654800" y="3283199"/>
            <a:ext cx="4305600" cy="28175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Date Placeholder 10"/>
          <p:cNvSpPr>
            <a:spLocks noGrp="1"/>
          </p:cNvSpPr>
          <p:nvPr>
            <p:ph type="dt" sz="half" idx="20"/>
          </p:nvPr>
        </p:nvSpPr>
        <p:spPr/>
        <p:txBody>
          <a:bodyPr/>
          <a:lstStyle/>
          <a:p>
            <a:r>
              <a:rPr lang="en-US" smtClean="0"/>
              <a:t>June 2010</a:t>
            </a:r>
            <a:endParaRPr lang="en-US" dirty="0"/>
          </a:p>
        </p:txBody>
      </p:sp>
      <p:sp>
        <p:nvSpPr>
          <p:cNvPr id="12" name="Slide Number Placeholder 11"/>
          <p:cNvSpPr>
            <a:spLocks noGrp="1"/>
          </p:cNvSpPr>
          <p:nvPr>
            <p:ph type="sldNum" sz="quarter" idx="21"/>
          </p:nvPr>
        </p:nvSpPr>
        <p:spPr/>
        <p:txBody>
          <a:bodyPr/>
          <a:lstStyle/>
          <a:p>
            <a:r>
              <a:rPr lang="en-US" smtClean="0"/>
              <a:t>Slide </a:t>
            </a:r>
            <a:fld id="{CE332037-203C-46D4-83FF-2B8C91549C8D}" type="slidenum">
              <a:rPr lang="en-US" smtClean="0"/>
              <a:pPr/>
              <a:t>‹#›</a:t>
            </a:fld>
            <a:endParaRPr lang="en-US" dirty="0"/>
          </a:p>
        </p:txBody>
      </p:sp>
      <p:sp>
        <p:nvSpPr>
          <p:cNvPr id="20" name="Footer Placeholder 19"/>
          <p:cNvSpPr>
            <a:spLocks noGrp="1"/>
          </p:cNvSpPr>
          <p:nvPr>
            <p:ph type="ftr" sz="quarter" idx="22"/>
          </p:nvPr>
        </p:nvSpPr>
        <p:spPr/>
        <p:txBody>
          <a:bodyPr/>
          <a:lstStyle/>
          <a:p>
            <a:endParaRPr lang="en-US" dirty="0"/>
          </a:p>
        </p:txBody>
      </p:sp>
      <p:sp>
        <p:nvSpPr>
          <p:cNvPr id="13" name="PwCFirm"/>
          <p:cNvSpPr txBox="1"/>
          <p:nvPr userDrawn="1"/>
        </p:nvSpPr>
        <p:spPr>
          <a:xfrm>
            <a:off x="185574" y="6516552"/>
            <a:ext cx="2928958" cy="169277"/>
          </a:xfrm>
          <a:prstGeom prst="rect">
            <a:avLst/>
          </a:prstGeom>
          <a:noFill/>
        </p:spPr>
        <p:txBody>
          <a:bodyPr wrap="square" lIns="0" tIns="0" rIns="0" bIns="0" rtlCol="0">
            <a:spAutoFit/>
          </a:bodyPr>
          <a:lstStyle/>
          <a:p>
            <a:r>
              <a:rPr lang="en-US" sz="1100" noProof="0" smtClean="0">
                <a:solidFill>
                  <a:schemeClr val="accent1"/>
                </a:solidFill>
              </a:rPr>
              <a:t>PricewaterhouseCoopers</a:t>
            </a:r>
            <a:endParaRPr lang="en-US" sz="1100" noProof="0" dirty="0">
              <a:solidFill>
                <a:schemeClr val="accent1"/>
              </a:solidFill>
            </a:endParaRPr>
          </a:p>
        </p:txBody>
      </p:sp>
      <p:sp>
        <p:nvSpPr>
          <p:cNvPr id="10" name="Title 9"/>
          <p:cNvSpPr>
            <a:spLocks noGrp="1"/>
          </p:cNvSpPr>
          <p:nvPr>
            <p:ph type="title"/>
          </p:nvPr>
        </p:nvSpPr>
        <p:spPr/>
        <p:txBody>
          <a:bodyPr/>
          <a:lstStyle/>
          <a:p>
            <a:r>
              <a:rPr lang="en-US" smtClean="0"/>
              <a:t>Click to edit Master title style</a:t>
            </a:r>
            <a:endParaRPr lang="en-US"/>
          </a:p>
        </p:txBody>
      </p:sp>
    </p:spTree>
  </p:cSld>
  <p:clrMapOvr>
    <a:masterClrMapping/>
  </p:clrMapOvr>
  <p:hf hdr="0"/>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_Content: Two and Left Text">
    <p:spTree>
      <p:nvGrpSpPr>
        <p:cNvPr id="1" name=""/>
        <p:cNvGrpSpPr/>
        <p:nvPr/>
      </p:nvGrpSpPr>
      <p:grpSpPr>
        <a:xfrm>
          <a:off x="0" y="0"/>
          <a:ext cx="0" cy="0"/>
          <a:chOff x="0" y="0"/>
          <a:chExt cx="0" cy="0"/>
        </a:xfrm>
      </p:grpSpPr>
      <p:sp>
        <p:nvSpPr>
          <p:cNvPr id="14" name="Text Placeholder 13"/>
          <p:cNvSpPr>
            <a:spLocks noGrp="1"/>
          </p:cNvSpPr>
          <p:nvPr>
            <p:ph type="body" sz="quarter" idx="17"/>
          </p:nvPr>
        </p:nvSpPr>
        <p:spPr>
          <a:xfrm>
            <a:off x="180000" y="1778400"/>
            <a:ext cx="6624000" cy="4322363"/>
          </a:xfrm>
        </p:spPr>
        <p:txBody>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dirty="0" smtClean="0"/>
          </a:p>
        </p:txBody>
      </p:sp>
      <p:sp>
        <p:nvSpPr>
          <p:cNvPr id="18" name="Content Placeholder 17"/>
          <p:cNvSpPr>
            <a:spLocks noGrp="1"/>
          </p:cNvSpPr>
          <p:nvPr>
            <p:ph sz="quarter" idx="18"/>
          </p:nvPr>
        </p:nvSpPr>
        <p:spPr>
          <a:xfrm>
            <a:off x="6897600" y="1778400"/>
            <a:ext cx="2062800" cy="2019600"/>
          </a:xfrm>
        </p:spPr>
        <p:txBody>
          <a:bodyPr/>
          <a:lstStyle/>
          <a:p>
            <a:pPr lvl="0"/>
            <a:r>
              <a:rPr lang="en-US" noProof="0" smtClean="0"/>
              <a:t>Click to edit Master text styles</a:t>
            </a:r>
          </a:p>
        </p:txBody>
      </p:sp>
      <p:sp>
        <p:nvSpPr>
          <p:cNvPr id="19" name="Content Placeholder 17"/>
          <p:cNvSpPr>
            <a:spLocks noGrp="1"/>
          </p:cNvSpPr>
          <p:nvPr>
            <p:ph sz="quarter" idx="19"/>
          </p:nvPr>
        </p:nvSpPr>
        <p:spPr>
          <a:xfrm>
            <a:off x="6897600" y="4071599"/>
            <a:ext cx="2062800" cy="2019600"/>
          </a:xfrm>
        </p:spPr>
        <p:txBody>
          <a:bodyPr/>
          <a:lstStyle/>
          <a:p>
            <a:pPr lvl="0"/>
            <a:r>
              <a:rPr lang="en-US" noProof="0" smtClean="0"/>
              <a:t>Click to edit Master text styles</a:t>
            </a:r>
          </a:p>
        </p:txBody>
      </p:sp>
      <p:sp>
        <p:nvSpPr>
          <p:cNvPr id="13" name="Date Placeholder 12"/>
          <p:cNvSpPr>
            <a:spLocks noGrp="1"/>
          </p:cNvSpPr>
          <p:nvPr>
            <p:ph type="dt" sz="half" idx="20"/>
          </p:nvPr>
        </p:nvSpPr>
        <p:spPr/>
        <p:txBody>
          <a:bodyPr/>
          <a:lstStyle/>
          <a:p>
            <a:r>
              <a:rPr lang="en-US" smtClean="0"/>
              <a:t>June 2010</a:t>
            </a:r>
            <a:endParaRPr lang="en-US" dirty="0"/>
          </a:p>
        </p:txBody>
      </p:sp>
      <p:sp>
        <p:nvSpPr>
          <p:cNvPr id="16" name="Slide Number Placeholder 15"/>
          <p:cNvSpPr>
            <a:spLocks noGrp="1"/>
          </p:cNvSpPr>
          <p:nvPr>
            <p:ph type="sldNum" sz="quarter" idx="21"/>
          </p:nvPr>
        </p:nvSpPr>
        <p:spPr/>
        <p:txBody>
          <a:bodyPr/>
          <a:lstStyle/>
          <a:p>
            <a:r>
              <a:rPr lang="en-US" smtClean="0"/>
              <a:t>Slide </a:t>
            </a:r>
            <a:fld id="{CE332037-203C-46D4-83FF-2B8C91549C8D}" type="slidenum">
              <a:rPr lang="en-US" smtClean="0"/>
              <a:pPr/>
              <a:t>‹#›</a:t>
            </a:fld>
            <a:endParaRPr lang="en-US" dirty="0"/>
          </a:p>
        </p:txBody>
      </p:sp>
      <p:sp>
        <p:nvSpPr>
          <p:cNvPr id="17" name="Footer Placeholder 16"/>
          <p:cNvSpPr>
            <a:spLocks noGrp="1"/>
          </p:cNvSpPr>
          <p:nvPr>
            <p:ph type="ftr" sz="quarter" idx="22"/>
          </p:nvPr>
        </p:nvSpPr>
        <p:spPr/>
        <p:txBody>
          <a:bodyPr/>
          <a:lstStyle/>
          <a:p>
            <a:endParaRPr lang="en-US" dirty="0"/>
          </a:p>
        </p:txBody>
      </p:sp>
      <p:sp>
        <p:nvSpPr>
          <p:cNvPr id="11" name="PwCFirm"/>
          <p:cNvSpPr txBox="1"/>
          <p:nvPr userDrawn="1"/>
        </p:nvSpPr>
        <p:spPr>
          <a:xfrm>
            <a:off x="185574" y="6516552"/>
            <a:ext cx="2928958" cy="169277"/>
          </a:xfrm>
          <a:prstGeom prst="rect">
            <a:avLst/>
          </a:prstGeom>
          <a:noFill/>
        </p:spPr>
        <p:txBody>
          <a:bodyPr wrap="square" lIns="0" tIns="0" rIns="0" bIns="0" rtlCol="0">
            <a:spAutoFit/>
          </a:bodyPr>
          <a:lstStyle/>
          <a:p>
            <a:r>
              <a:rPr lang="en-US" sz="1100" noProof="0" smtClean="0">
                <a:solidFill>
                  <a:schemeClr val="accent1"/>
                </a:solidFill>
              </a:rPr>
              <a:t>PricewaterhouseCoopers</a:t>
            </a:r>
            <a:endParaRPr lang="en-US" sz="1100" noProof="0" dirty="0">
              <a:solidFill>
                <a:schemeClr val="accent1"/>
              </a:solidFill>
            </a:endParaRPr>
          </a:p>
        </p:txBody>
      </p:sp>
      <p:sp>
        <p:nvSpPr>
          <p:cNvPr id="10" name="Title 9"/>
          <p:cNvSpPr>
            <a:spLocks noGrp="1"/>
          </p:cNvSpPr>
          <p:nvPr>
            <p:ph type="title"/>
          </p:nvPr>
        </p:nvSpPr>
        <p:spPr/>
        <p:txBody>
          <a:bodyPr/>
          <a:lstStyle/>
          <a:p>
            <a:r>
              <a:rPr lang="en-US" smtClean="0"/>
              <a:t>Click to edit Master title style</a:t>
            </a:r>
            <a:endParaRPr lang="en-US"/>
          </a:p>
        </p:txBody>
      </p:sp>
    </p:spTree>
  </p:cSld>
  <p:clrMapOvr>
    <a:masterClrMapping/>
  </p:clrMapOvr>
  <p:hf hdr="0"/>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_Content: Two and Right Text">
    <p:spTree>
      <p:nvGrpSpPr>
        <p:cNvPr id="1" name=""/>
        <p:cNvGrpSpPr/>
        <p:nvPr/>
      </p:nvGrpSpPr>
      <p:grpSpPr>
        <a:xfrm>
          <a:off x="0" y="0"/>
          <a:ext cx="0" cy="0"/>
          <a:chOff x="0" y="0"/>
          <a:chExt cx="0" cy="0"/>
        </a:xfrm>
      </p:grpSpPr>
      <p:sp>
        <p:nvSpPr>
          <p:cNvPr id="14" name="Text Placeholder 13"/>
          <p:cNvSpPr>
            <a:spLocks noGrp="1"/>
          </p:cNvSpPr>
          <p:nvPr>
            <p:ph type="body" sz="quarter" idx="17"/>
          </p:nvPr>
        </p:nvSpPr>
        <p:spPr>
          <a:xfrm>
            <a:off x="2408400" y="1778400"/>
            <a:ext cx="6624000" cy="4322363"/>
          </a:xfrm>
        </p:spPr>
        <p:txBody>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dirty="0" smtClean="0"/>
          </a:p>
        </p:txBody>
      </p:sp>
      <p:sp>
        <p:nvSpPr>
          <p:cNvPr id="18" name="Content Placeholder 17"/>
          <p:cNvSpPr>
            <a:spLocks noGrp="1"/>
          </p:cNvSpPr>
          <p:nvPr>
            <p:ph sz="quarter" idx="18"/>
          </p:nvPr>
        </p:nvSpPr>
        <p:spPr>
          <a:xfrm>
            <a:off x="180000" y="1778400"/>
            <a:ext cx="2070000" cy="2019600"/>
          </a:xfrm>
        </p:spPr>
        <p:txBody>
          <a:bodyPr/>
          <a:lstStyle/>
          <a:p>
            <a:pPr lvl="0"/>
            <a:r>
              <a:rPr lang="en-US" noProof="0" smtClean="0"/>
              <a:t>Click to edit Master text styles</a:t>
            </a:r>
          </a:p>
        </p:txBody>
      </p:sp>
      <p:sp>
        <p:nvSpPr>
          <p:cNvPr id="19" name="Content Placeholder 17"/>
          <p:cNvSpPr>
            <a:spLocks noGrp="1"/>
          </p:cNvSpPr>
          <p:nvPr>
            <p:ph sz="quarter" idx="19"/>
          </p:nvPr>
        </p:nvSpPr>
        <p:spPr>
          <a:xfrm>
            <a:off x="180000" y="4071600"/>
            <a:ext cx="2070000" cy="2019600"/>
          </a:xfrm>
        </p:spPr>
        <p:txBody>
          <a:bodyPr/>
          <a:lstStyle/>
          <a:p>
            <a:pPr lvl="0"/>
            <a:r>
              <a:rPr lang="en-US" noProof="0" smtClean="0"/>
              <a:t>Click to edit Master text styles</a:t>
            </a:r>
          </a:p>
        </p:txBody>
      </p:sp>
      <p:sp>
        <p:nvSpPr>
          <p:cNvPr id="13" name="Date Placeholder 12"/>
          <p:cNvSpPr>
            <a:spLocks noGrp="1"/>
          </p:cNvSpPr>
          <p:nvPr>
            <p:ph type="dt" sz="half" idx="20"/>
          </p:nvPr>
        </p:nvSpPr>
        <p:spPr/>
        <p:txBody>
          <a:bodyPr/>
          <a:lstStyle/>
          <a:p>
            <a:r>
              <a:rPr lang="en-US" smtClean="0"/>
              <a:t>June 2010</a:t>
            </a:r>
            <a:endParaRPr lang="en-US" dirty="0"/>
          </a:p>
        </p:txBody>
      </p:sp>
      <p:sp>
        <p:nvSpPr>
          <p:cNvPr id="16" name="Slide Number Placeholder 15"/>
          <p:cNvSpPr>
            <a:spLocks noGrp="1"/>
          </p:cNvSpPr>
          <p:nvPr>
            <p:ph type="sldNum" sz="quarter" idx="21"/>
          </p:nvPr>
        </p:nvSpPr>
        <p:spPr/>
        <p:txBody>
          <a:bodyPr/>
          <a:lstStyle/>
          <a:p>
            <a:r>
              <a:rPr lang="en-US" smtClean="0"/>
              <a:t>Slide </a:t>
            </a:r>
            <a:fld id="{CE332037-203C-46D4-83FF-2B8C91549C8D}" type="slidenum">
              <a:rPr lang="en-US" smtClean="0"/>
              <a:pPr/>
              <a:t>‹#›</a:t>
            </a:fld>
            <a:endParaRPr lang="en-US" dirty="0"/>
          </a:p>
        </p:txBody>
      </p:sp>
      <p:sp>
        <p:nvSpPr>
          <p:cNvPr id="17" name="Footer Placeholder 16"/>
          <p:cNvSpPr>
            <a:spLocks noGrp="1"/>
          </p:cNvSpPr>
          <p:nvPr>
            <p:ph type="ftr" sz="quarter" idx="22"/>
          </p:nvPr>
        </p:nvSpPr>
        <p:spPr/>
        <p:txBody>
          <a:bodyPr/>
          <a:lstStyle/>
          <a:p>
            <a:endParaRPr lang="en-US" dirty="0"/>
          </a:p>
        </p:txBody>
      </p:sp>
      <p:sp>
        <p:nvSpPr>
          <p:cNvPr id="11" name="PwCFirm"/>
          <p:cNvSpPr txBox="1"/>
          <p:nvPr userDrawn="1"/>
        </p:nvSpPr>
        <p:spPr>
          <a:xfrm>
            <a:off x="185574" y="6516552"/>
            <a:ext cx="2928958" cy="169277"/>
          </a:xfrm>
          <a:prstGeom prst="rect">
            <a:avLst/>
          </a:prstGeom>
          <a:noFill/>
        </p:spPr>
        <p:txBody>
          <a:bodyPr wrap="square" lIns="0" tIns="0" rIns="0" bIns="0" rtlCol="0">
            <a:spAutoFit/>
          </a:bodyPr>
          <a:lstStyle/>
          <a:p>
            <a:r>
              <a:rPr lang="en-US" sz="1100" noProof="0" smtClean="0">
                <a:solidFill>
                  <a:schemeClr val="accent1"/>
                </a:solidFill>
              </a:rPr>
              <a:t>PricewaterhouseCoopers</a:t>
            </a:r>
            <a:endParaRPr lang="en-US" sz="1100" noProof="0" dirty="0">
              <a:solidFill>
                <a:schemeClr val="accent1"/>
              </a:solidFill>
            </a:endParaRPr>
          </a:p>
        </p:txBody>
      </p:sp>
      <p:sp>
        <p:nvSpPr>
          <p:cNvPr id="10" name="Title 9"/>
          <p:cNvSpPr>
            <a:spLocks noGrp="1"/>
          </p:cNvSpPr>
          <p:nvPr>
            <p:ph type="title"/>
          </p:nvPr>
        </p:nvSpPr>
        <p:spPr/>
        <p:txBody>
          <a:bodyPr/>
          <a:lstStyle/>
          <a:p>
            <a:r>
              <a:rPr lang="en-US" smtClean="0"/>
              <a:t>Click to edit Master title style</a:t>
            </a:r>
            <a:endParaRPr lang="en-US"/>
          </a:p>
        </p:txBody>
      </p:sp>
    </p:spTree>
  </p:cSld>
  <p:clrMapOvr>
    <a:masterClrMapping/>
  </p:clrMapOvr>
  <p:hf hdr="0"/>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Cover slide with Two Images">
    <p:spTree>
      <p:nvGrpSpPr>
        <p:cNvPr id="1" name=""/>
        <p:cNvGrpSpPr/>
        <p:nvPr/>
      </p:nvGrpSpPr>
      <p:grpSpPr>
        <a:xfrm>
          <a:off x="0" y="0"/>
          <a:ext cx="0" cy="0"/>
          <a:chOff x="0" y="0"/>
          <a:chExt cx="0" cy="0"/>
        </a:xfrm>
      </p:grpSpPr>
      <p:sp>
        <p:nvSpPr>
          <p:cNvPr id="13" name="Picture Placeholder 12"/>
          <p:cNvSpPr>
            <a:spLocks noGrp="1"/>
          </p:cNvSpPr>
          <p:nvPr>
            <p:ph type="pic" sz="quarter" idx="10"/>
          </p:nvPr>
        </p:nvSpPr>
        <p:spPr>
          <a:xfrm>
            <a:off x="180000" y="2163600"/>
            <a:ext cx="4305600" cy="3258000"/>
          </a:xfrm>
        </p:spPr>
        <p:txBody>
          <a:bodyPr/>
          <a:lstStyle/>
          <a:p>
            <a:r>
              <a:rPr lang="en-US" noProof="0" smtClean="0"/>
              <a:t>Click icon to add picture</a:t>
            </a:r>
            <a:endParaRPr lang="en-GB" noProof="0" dirty="0"/>
          </a:p>
        </p:txBody>
      </p:sp>
      <p:sp>
        <p:nvSpPr>
          <p:cNvPr id="14" name="Picture Placeholder 12"/>
          <p:cNvSpPr>
            <a:spLocks noGrp="1"/>
          </p:cNvSpPr>
          <p:nvPr>
            <p:ph type="pic" sz="quarter" idx="11"/>
          </p:nvPr>
        </p:nvSpPr>
        <p:spPr>
          <a:xfrm>
            <a:off x="4654800" y="2163600"/>
            <a:ext cx="4305600" cy="3258000"/>
          </a:xfrm>
        </p:spPr>
        <p:txBody>
          <a:bodyPr/>
          <a:lstStyle/>
          <a:p>
            <a:r>
              <a:rPr lang="en-US" noProof="0" smtClean="0"/>
              <a:t>Click icon to add picture</a:t>
            </a:r>
            <a:endParaRPr lang="en-GB" noProof="0" dirty="0"/>
          </a:p>
        </p:txBody>
      </p:sp>
      <p:sp>
        <p:nvSpPr>
          <p:cNvPr id="6" name="Rectangle 2050"/>
          <p:cNvSpPr>
            <a:spLocks noGrp="1" noChangeArrowheads="1"/>
          </p:cNvSpPr>
          <p:nvPr>
            <p:ph type="ctrTitle" hasCustomPrompt="1"/>
          </p:nvPr>
        </p:nvSpPr>
        <p:spPr bwMode="auto">
          <a:xfrm>
            <a:off x="180000" y="66561"/>
            <a:ext cx="8780400" cy="602956"/>
          </a:xfrm>
        </p:spPr>
        <p:txBody>
          <a:bodyPr rIns="91440" bIns="0" anchor="b" anchorCtr="0"/>
          <a:lstStyle>
            <a:lvl1pPr>
              <a:spcBef>
                <a:spcPct val="50000"/>
              </a:spcBef>
              <a:spcAft>
                <a:spcPct val="0"/>
              </a:spcAft>
              <a:defRPr sz="4000">
                <a:solidFill>
                  <a:schemeClr val="accent1"/>
                </a:solidFill>
              </a:defRPr>
            </a:lvl1pPr>
          </a:lstStyle>
          <a:p>
            <a:pPr>
              <a:spcBef>
                <a:spcPct val="50000"/>
              </a:spcBef>
              <a:spcAft>
                <a:spcPct val="0"/>
              </a:spcAft>
            </a:pPr>
            <a:r>
              <a:rPr lang="en-GB" sz="4000" dirty="0" smtClean="0"/>
              <a:t>Client name appears here</a:t>
            </a:r>
            <a:endParaRPr lang="en-GB" sz="4000" dirty="0"/>
          </a:p>
        </p:txBody>
      </p:sp>
      <p:sp>
        <p:nvSpPr>
          <p:cNvPr id="7" name="Rectangle 2051"/>
          <p:cNvSpPr>
            <a:spLocks noGrp="1" noChangeArrowheads="1"/>
          </p:cNvSpPr>
          <p:nvPr>
            <p:ph type="subTitle" sz="quarter" idx="1" hasCustomPrompt="1"/>
          </p:nvPr>
        </p:nvSpPr>
        <p:spPr>
          <a:xfrm>
            <a:off x="180000" y="663457"/>
            <a:ext cx="8780400" cy="1195754"/>
          </a:xfrm>
        </p:spPr>
        <p:txBody>
          <a:bodyPr/>
          <a:lstStyle>
            <a:lvl1pPr>
              <a:spcBef>
                <a:spcPct val="0"/>
              </a:spcBef>
              <a:spcAft>
                <a:spcPct val="0"/>
              </a:spcAft>
              <a:defRPr sz="4000">
                <a:solidFill>
                  <a:schemeClr val="tx2"/>
                </a:solidFill>
              </a:defRPr>
            </a:lvl1pPr>
            <a:lvl2pPr marL="1588" lvl="1" indent="358775">
              <a:defRPr sz="4000"/>
            </a:lvl2pPr>
            <a:lvl3pPr marL="382588" lvl="2" indent="360363">
              <a:defRPr sz="4000"/>
            </a:lvl3pPr>
            <a:lvl4pPr marL="744538" lvl="3" indent="388938">
              <a:defRPr sz="4000"/>
            </a:lvl4pPr>
            <a:lvl5pPr marL="1135063" lvl="4" indent="379413">
              <a:defRPr sz="4000"/>
            </a:lvl5pPr>
          </a:lstStyle>
          <a:p>
            <a:pPr lvl="0"/>
            <a:r>
              <a:rPr lang="en-GB" dirty="0" smtClean="0"/>
              <a:t>Main presentation title</a:t>
            </a:r>
            <a:br>
              <a:rPr lang="en-GB" dirty="0" smtClean="0"/>
            </a:br>
            <a:r>
              <a:rPr lang="en-GB" dirty="0" smtClean="0"/>
              <a:t>Date appears here</a:t>
            </a:r>
          </a:p>
        </p:txBody>
      </p:sp>
    </p:spTree>
  </p:cSld>
  <p:clrMapOvr>
    <a:masterClrMapping/>
  </p:clrMapOvr>
  <p:hf hdr="0"/>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_Content: Three">
    <p:spTree>
      <p:nvGrpSpPr>
        <p:cNvPr id="1" name=""/>
        <p:cNvGrpSpPr/>
        <p:nvPr/>
      </p:nvGrpSpPr>
      <p:grpSpPr>
        <a:xfrm>
          <a:off x="0" y="0"/>
          <a:ext cx="0" cy="0"/>
          <a:chOff x="0" y="0"/>
          <a:chExt cx="0" cy="0"/>
        </a:xfrm>
      </p:grpSpPr>
      <p:sp>
        <p:nvSpPr>
          <p:cNvPr id="10" name="Inhaltsplatzhalter 9"/>
          <p:cNvSpPr>
            <a:spLocks noGrp="1"/>
          </p:cNvSpPr>
          <p:nvPr>
            <p:ph sz="quarter" idx="21"/>
          </p:nvPr>
        </p:nvSpPr>
        <p:spPr>
          <a:xfrm>
            <a:off x="486000" y="1771199"/>
            <a:ext cx="2584800" cy="4329563"/>
          </a:xfrm>
        </p:spPr>
        <p:txBody>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dirty="0"/>
          </a:p>
        </p:txBody>
      </p:sp>
      <p:sp>
        <p:nvSpPr>
          <p:cNvPr id="11" name="Inhaltsplatzhalter 9"/>
          <p:cNvSpPr>
            <a:spLocks noGrp="1"/>
          </p:cNvSpPr>
          <p:nvPr>
            <p:ph sz="quarter" idx="22"/>
          </p:nvPr>
        </p:nvSpPr>
        <p:spPr>
          <a:xfrm>
            <a:off x="3258000" y="1770289"/>
            <a:ext cx="2584800" cy="4330474"/>
          </a:xfrm>
        </p:spPr>
        <p:txBody>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9" name="Inhaltsplatzhalter 9"/>
          <p:cNvSpPr>
            <a:spLocks noGrp="1"/>
          </p:cNvSpPr>
          <p:nvPr>
            <p:ph sz="quarter" idx="23"/>
          </p:nvPr>
        </p:nvSpPr>
        <p:spPr>
          <a:xfrm>
            <a:off x="6033600" y="1771199"/>
            <a:ext cx="2584800" cy="4329563"/>
          </a:xfrm>
        </p:spPr>
        <p:txBody>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12" name="Date Placeholder 11"/>
          <p:cNvSpPr>
            <a:spLocks noGrp="1"/>
          </p:cNvSpPr>
          <p:nvPr>
            <p:ph type="dt" sz="half" idx="24"/>
          </p:nvPr>
        </p:nvSpPr>
        <p:spPr/>
        <p:txBody>
          <a:bodyPr/>
          <a:lstStyle/>
          <a:p>
            <a:r>
              <a:rPr lang="en-US" smtClean="0"/>
              <a:t>June 2010</a:t>
            </a:r>
            <a:endParaRPr lang="en-US" dirty="0"/>
          </a:p>
        </p:txBody>
      </p:sp>
      <p:sp>
        <p:nvSpPr>
          <p:cNvPr id="13" name="Slide Number Placeholder 12"/>
          <p:cNvSpPr>
            <a:spLocks noGrp="1"/>
          </p:cNvSpPr>
          <p:nvPr>
            <p:ph type="sldNum" sz="quarter" idx="25"/>
          </p:nvPr>
        </p:nvSpPr>
        <p:spPr/>
        <p:txBody>
          <a:bodyPr/>
          <a:lstStyle/>
          <a:p>
            <a:r>
              <a:rPr lang="en-US" smtClean="0"/>
              <a:t>Slide </a:t>
            </a:r>
            <a:fld id="{CE332037-203C-46D4-83FF-2B8C91549C8D}" type="slidenum">
              <a:rPr lang="en-US" smtClean="0"/>
              <a:pPr/>
              <a:t>‹#›</a:t>
            </a:fld>
            <a:endParaRPr lang="en-US" dirty="0"/>
          </a:p>
        </p:txBody>
      </p:sp>
      <p:sp>
        <p:nvSpPr>
          <p:cNvPr id="14" name="Footer Placeholder 13"/>
          <p:cNvSpPr>
            <a:spLocks noGrp="1"/>
          </p:cNvSpPr>
          <p:nvPr>
            <p:ph type="ftr" sz="quarter" idx="26"/>
          </p:nvPr>
        </p:nvSpPr>
        <p:spPr/>
        <p:txBody>
          <a:bodyPr/>
          <a:lstStyle/>
          <a:p>
            <a:endParaRPr lang="en-US" dirty="0"/>
          </a:p>
        </p:txBody>
      </p:sp>
      <p:sp>
        <p:nvSpPr>
          <p:cNvPr id="16" name="PwCFirm"/>
          <p:cNvSpPr txBox="1"/>
          <p:nvPr userDrawn="1"/>
        </p:nvSpPr>
        <p:spPr>
          <a:xfrm>
            <a:off x="185574" y="6516552"/>
            <a:ext cx="2928958" cy="169277"/>
          </a:xfrm>
          <a:prstGeom prst="rect">
            <a:avLst/>
          </a:prstGeom>
          <a:noFill/>
        </p:spPr>
        <p:txBody>
          <a:bodyPr wrap="square" lIns="0" tIns="0" rIns="0" bIns="0" rtlCol="0">
            <a:spAutoFit/>
          </a:bodyPr>
          <a:lstStyle/>
          <a:p>
            <a:r>
              <a:rPr lang="en-US" sz="1100" noProof="0" smtClean="0">
                <a:solidFill>
                  <a:schemeClr val="accent1"/>
                </a:solidFill>
              </a:rPr>
              <a:t>PricewaterhouseCoopers</a:t>
            </a:r>
            <a:endParaRPr lang="en-US" sz="1100" noProof="0" dirty="0">
              <a:solidFill>
                <a:schemeClr val="accent1"/>
              </a:solidFill>
            </a:endParaRPr>
          </a:p>
        </p:txBody>
      </p:sp>
      <p:sp>
        <p:nvSpPr>
          <p:cNvPr id="15" name="Title 14"/>
          <p:cNvSpPr>
            <a:spLocks noGrp="1"/>
          </p:cNvSpPr>
          <p:nvPr>
            <p:ph type="title"/>
          </p:nvPr>
        </p:nvSpPr>
        <p:spPr/>
        <p:txBody>
          <a:bodyPr/>
          <a:lstStyle/>
          <a:p>
            <a:r>
              <a:rPr lang="en-US" smtClean="0"/>
              <a:t>Click to edit Master title style</a:t>
            </a:r>
            <a:endParaRPr lang="en-US"/>
          </a:p>
        </p:txBody>
      </p:sp>
    </p:spTree>
  </p:cSld>
  <p:clrMapOvr>
    <a:masterClrMapping/>
  </p:clrMapOvr>
  <p:hf hdr="0"/>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1_Cover only">
    <p:spTree>
      <p:nvGrpSpPr>
        <p:cNvPr id="1" name=""/>
        <p:cNvGrpSpPr/>
        <p:nvPr/>
      </p:nvGrpSpPr>
      <p:grpSpPr>
        <a:xfrm>
          <a:off x="0" y="0"/>
          <a:ext cx="0" cy="0"/>
          <a:chOff x="0" y="0"/>
          <a:chExt cx="0" cy="0"/>
        </a:xfrm>
      </p:grpSpPr>
      <p:sp>
        <p:nvSpPr>
          <p:cNvPr id="9" name="PwCFirm"/>
          <p:cNvSpPr txBox="1"/>
          <p:nvPr userDrawn="1"/>
        </p:nvSpPr>
        <p:spPr>
          <a:xfrm>
            <a:off x="185574" y="6516552"/>
            <a:ext cx="2928958" cy="169277"/>
          </a:xfrm>
          <a:prstGeom prst="rect">
            <a:avLst/>
          </a:prstGeom>
          <a:noFill/>
        </p:spPr>
        <p:txBody>
          <a:bodyPr wrap="square" lIns="0" tIns="0" rIns="0" bIns="0" rtlCol="0">
            <a:spAutoFit/>
          </a:bodyPr>
          <a:lstStyle/>
          <a:p>
            <a:r>
              <a:rPr lang="en-US" sz="1100" noProof="0" smtClean="0">
                <a:solidFill>
                  <a:schemeClr val="accent1"/>
                </a:solidFill>
              </a:rPr>
              <a:t>PricewaterhouseCoopers</a:t>
            </a:r>
            <a:endParaRPr lang="en-US" sz="1100" noProof="0" dirty="0">
              <a:solidFill>
                <a:schemeClr val="accent1"/>
              </a:solidFill>
            </a:endParaRPr>
          </a:p>
        </p:txBody>
      </p:sp>
      <p:sp>
        <p:nvSpPr>
          <p:cNvPr id="8" name="Date Placeholder 7"/>
          <p:cNvSpPr>
            <a:spLocks noGrp="1"/>
          </p:cNvSpPr>
          <p:nvPr>
            <p:ph type="dt" sz="half" idx="10"/>
          </p:nvPr>
        </p:nvSpPr>
        <p:spPr/>
        <p:txBody>
          <a:bodyPr/>
          <a:lstStyle/>
          <a:p>
            <a:r>
              <a:rPr lang="en-US" smtClean="0"/>
              <a:t>June 2010</a:t>
            </a:r>
            <a:endParaRPr lang="en-US" dirty="0"/>
          </a:p>
        </p:txBody>
      </p:sp>
      <p:sp>
        <p:nvSpPr>
          <p:cNvPr id="10" name="Slide Number Placeholder 9"/>
          <p:cNvSpPr>
            <a:spLocks noGrp="1"/>
          </p:cNvSpPr>
          <p:nvPr>
            <p:ph type="sldNum" sz="quarter" idx="11"/>
          </p:nvPr>
        </p:nvSpPr>
        <p:spPr/>
        <p:txBody>
          <a:bodyPr/>
          <a:lstStyle/>
          <a:p>
            <a:r>
              <a:rPr lang="en-US" smtClean="0"/>
              <a:t>Slide </a:t>
            </a:r>
            <a:fld id="{CE332037-203C-46D4-83FF-2B8C91549C8D}" type="slidenum">
              <a:rPr lang="en-US" smtClean="0"/>
              <a:pPr/>
              <a:t>‹#›</a:t>
            </a:fld>
            <a:endParaRPr lang="en-US" dirty="0"/>
          </a:p>
        </p:txBody>
      </p:sp>
      <p:sp>
        <p:nvSpPr>
          <p:cNvPr id="13" name="Footer Placeholder 12"/>
          <p:cNvSpPr>
            <a:spLocks noGrp="1"/>
          </p:cNvSpPr>
          <p:nvPr>
            <p:ph type="ftr" sz="quarter" idx="12"/>
          </p:nvPr>
        </p:nvSpPr>
        <p:spPr/>
        <p:txBody>
          <a:bodyPr/>
          <a:lstStyle/>
          <a:p>
            <a:endParaRPr lang="en-US" dirty="0"/>
          </a:p>
        </p:txBody>
      </p:sp>
      <p:sp>
        <p:nvSpPr>
          <p:cNvPr id="14" name="Title 13"/>
          <p:cNvSpPr>
            <a:spLocks noGrp="1"/>
          </p:cNvSpPr>
          <p:nvPr>
            <p:ph type="title"/>
          </p:nvPr>
        </p:nvSpPr>
        <p:spPr/>
        <p:txBody>
          <a:bodyPr/>
          <a:lstStyle/>
          <a:p>
            <a:r>
              <a:rPr lang="en-US" smtClean="0"/>
              <a:t>Click to edit Master title style</a:t>
            </a:r>
            <a:endParaRPr lang="en-US"/>
          </a:p>
        </p:txBody>
      </p:sp>
    </p:spTree>
  </p:cSld>
  <p:clrMapOvr>
    <a:masterClrMapping/>
  </p:clrMapOvr>
  <p:hf hdr="0"/>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Section Divider">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a:xfrm>
            <a:off x="180000" y="1778399"/>
            <a:ext cx="8769600" cy="4322363"/>
          </a:xfrm>
        </p:spPr>
        <p:txBody>
          <a:bodyPr/>
          <a:lstStyle/>
          <a:p>
            <a:r>
              <a:rPr lang="en-GB" dirty="0" smtClean="0"/>
              <a:t>Section title 1</a:t>
            </a:r>
          </a:p>
          <a:p>
            <a:r>
              <a:rPr lang="en-GB" dirty="0" smtClean="0"/>
              <a:t>Section title 2</a:t>
            </a:r>
          </a:p>
          <a:p>
            <a:r>
              <a:rPr lang="en-GB" dirty="0" smtClean="0"/>
              <a:t>Section title 3</a:t>
            </a:r>
            <a:endParaRPr lang="en-GB" dirty="0"/>
          </a:p>
        </p:txBody>
      </p:sp>
      <p:sp>
        <p:nvSpPr>
          <p:cNvPr id="5" name="Title 4"/>
          <p:cNvSpPr>
            <a:spLocks noGrp="1"/>
          </p:cNvSpPr>
          <p:nvPr>
            <p:ph type="title" hasCustomPrompt="1"/>
          </p:nvPr>
        </p:nvSpPr>
        <p:spPr/>
        <p:txBody>
          <a:bodyPr/>
          <a:lstStyle/>
          <a:p>
            <a:r>
              <a:rPr lang="en-GB" noProof="0" dirty="0" smtClean="0"/>
              <a:t>Agenda/Contents/Section</a:t>
            </a:r>
            <a:endParaRPr lang="en-GB"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Content: One">
    <p:spTree>
      <p:nvGrpSpPr>
        <p:cNvPr id="1" name=""/>
        <p:cNvGrpSpPr/>
        <p:nvPr/>
      </p:nvGrpSpPr>
      <p:grpSpPr>
        <a:xfrm>
          <a:off x="0" y="0"/>
          <a:ext cx="0" cy="0"/>
          <a:chOff x="0" y="0"/>
          <a:chExt cx="0" cy="0"/>
        </a:xfrm>
      </p:grpSpPr>
      <p:sp>
        <p:nvSpPr>
          <p:cNvPr id="13" name="Inhaltsplatzhalter 12"/>
          <p:cNvSpPr>
            <a:spLocks noGrp="1"/>
          </p:cNvSpPr>
          <p:nvPr>
            <p:ph sz="quarter" idx="17"/>
          </p:nvPr>
        </p:nvSpPr>
        <p:spPr>
          <a:xfrm>
            <a:off x="179999" y="1778400"/>
            <a:ext cx="8780400" cy="4322363"/>
          </a:xfrm>
        </p:spPr>
        <p:txBody>
          <a:bodyPr/>
          <a:lstStyle>
            <a:lvl1pPr marL="0">
              <a:buFont typeface="Arial" pitchFamily="34" charset="0"/>
              <a:buNone/>
              <a:defRPr/>
            </a:lvl1pPr>
            <a:lvl5pPr>
              <a:defRPr/>
            </a:lvl5pPr>
            <a:lvl6pPr>
              <a:defRPr/>
            </a:lvl6pPr>
            <a:lvl7pPr>
              <a:defRPr/>
            </a:lvl7pPr>
            <a:lvl8pPr>
              <a:defRPr/>
            </a:lvl8pPr>
            <a:lvl9pPr>
              <a:defRPr/>
            </a:lvl9p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dirty="0" smtClean="0"/>
          </a:p>
        </p:txBody>
      </p:sp>
      <p:sp>
        <p:nvSpPr>
          <p:cNvPr id="9" name="Date Placeholder 8"/>
          <p:cNvSpPr>
            <a:spLocks noGrp="1"/>
          </p:cNvSpPr>
          <p:nvPr>
            <p:ph type="dt" sz="half" idx="18"/>
          </p:nvPr>
        </p:nvSpPr>
        <p:spPr/>
        <p:txBody>
          <a:bodyPr/>
          <a:lstStyle/>
          <a:p>
            <a:r>
              <a:rPr lang="en-US" smtClean="0"/>
              <a:t>June 2010</a:t>
            </a:r>
            <a:endParaRPr lang="en-US" dirty="0"/>
          </a:p>
        </p:txBody>
      </p:sp>
      <p:sp>
        <p:nvSpPr>
          <p:cNvPr id="11" name="Slide Number Placeholder 10"/>
          <p:cNvSpPr>
            <a:spLocks noGrp="1"/>
          </p:cNvSpPr>
          <p:nvPr>
            <p:ph type="sldNum" sz="quarter" idx="19"/>
          </p:nvPr>
        </p:nvSpPr>
        <p:spPr/>
        <p:txBody>
          <a:bodyPr/>
          <a:lstStyle/>
          <a:p>
            <a:r>
              <a:rPr lang="en-US" smtClean="0"/>
              <a:t>Slide </a:t>
            </a:r>
            <a:fld id="{CE332037-203C-46D4-83FF-2B8C91549C8D}" type="slidenum">
              <a:rPr lang="en-US" smtClean="0"/>
              <a:pPr/>
              <a:t>‹#›</a:t>
            </a:fld>
            <a:endParaRPr lang="en-US" dirty="0"/>
          </a:p>
        </p:txBody>
      </p:sp>
      <p:sp>
        <p:nvSpPr>
          <p:cNvPr id="14" name="Title 13"/>
          <p:cNvSpPr>
            <a:spLocks noGrp="1"/>
          </p:cNvSpPr>
          <p:nvPr>
            <p:ph type="title"/>
          </p:nvPr>
        </p:nvSpPr>
        <p:spPr/>
        <p:txBody>
          <a:bodyPr/>
          <a:lstStyle/>
          <a:p>
            <a:r>
              <a:rPr lang="en-US" smtClean="0"/>
              <a:t>Click to edit Master title style</a:t>
            </a:r>
            <a:endParaRPr lang="en-GB"/>
          </a:p>
        </p:txBody>
      </p:sp>
      <p:sp>
        <p:nvSpPr>
          <p:cNvPr id="7" name="Fußzeilenplatzhalter 4"/>
          <p:cNvSpPr txBox="1">
            <a:spLocks/>
          </p:cNvSpPr>
          <p:nvPr userDrawn="1"/>
        </p:nvSpPr>
        <p:spPr>
          <a:xfrm>
            <a:off x="142844" y="6500834"/>
            <a:ext cx="6243814" cy="159411"/>
          </a:xfrm>
          <a:prstGeom prst="rect">
            <a:avLst/>
          </a:prstGeom>
        </p:spPr>
        <p:txBody>
          <a:bodyPr vert="horz" lIns="0" tIns="0" rIns="0" bIns="0" rtlCol="0" anchor="t" anchorCtr="0"/>
          <a:lstStyle>
            <a:lvl1pPr algn="l">
              <a:defRPr sz="1100">
                <a:solidFill>
                  <a:schemeClr val="accent1"/>
                </a:solidFill>
              </a:defRPr>
            </a:lvl1pPr>
          </a:lstStyle>
          <a:p>
            <a:pPr marL="0" marR="0" lvl="0" indent="0" algn="l" defTabSz="914400" rtl="0" eaLnBrk="1" fontAlgn="base" latinLnBrk="0" hangingPunct="1">
              <a:lnSpc>
                <a:spcPct val="100000"/>
              </a:lnSpc>
              <a:spcBef>
                <a:spcPct val="20000"/>
              </a:spcBef>
              <a:spcAft>
                <a:spcPct val="20000"/>
              </a:spcAft>
              <a:buClrTx/>
              <a:buSzPct val="90000"/>
              <a:buFontTx/>
              <a:buNone/>
              <a:tabLst/>
              <a:defRPr/>
            </a:pPr>
            <a:r>
              <a:rPr kumimoji="0" lang="en-US" sz="1100" b="0" i="0" u="none" strike="noStrike" kern="1200" cap="none" spc="0" normalizeH="0" baseline="0" noProof="0" dirty="0" smtClean="0">
                <a:ln>
                  <a:noFill/>
                </a:ln>
                <a:solidFill>
                  <a:schemeClr val="accent1"/>
                </a:solidFill>
                <a:effectLst/>
                <a:uLnTx/>
                <a:uFillTx/>
                <a:latin typeface="Arial" charset="0"/>
                <a:ea typeface="+mn-ea"/>
                <a:cs typeface="Arial" charset="0"/>
              </a:rPr>
              <a:t>Capacity building under </a:t>
            </a:r>
            <a:r>
              <a:rPr kumimoji="0" lang="en-US" sz="1100" b="0" i="0" u="none" strike="noStrike" kern="1200" cap="none" spc="0" normalizeH="0" baseline="0" noProof="0" dirty="0" err="1" smtClean="0">
                <a:ln>
                  <a:noFill/>
                </a:ln>
                <a:solidFill>
                  <a:schemeClr val="accent1"/>
                </a:solidFill>
                <a:effectLst/>
                <a:uLnTx/>
                <a:uFillTx/>
                <a:latin typeface="Arial" charset="0"/>
                <a:ea typeface="+mn-ea"/>
                <a:cs typeface="Arial" charset="0"/>
              </a:rPr>
              <a:t>NeGP</a:t>
            </a:r>
            <a:r>
              <a:rPr kumimoji="0" lang="en-US" sz="1100" b="0" i="0" u="none" strike="noStrike" kern="1200" cap="none" spc="0" normalizeH="0" baseline="0" noProof="0" dirty="0" smtClean="0">
                <a:ln>
                  <a:noFill/>
                </a:ln>
                <a:solidFill>
                  <a:schemeClr val="accent1"/>
                </a:solidFill>
                <a:effectLst/>
                <a:uLnTx/>
                <a:uFillTx/>
                <a:latin typeface="Arial" charset="0"/>
                <a:ea typeface="+mn-ea"/>
                <a:cs typeface="Arial" charset="0"/>
              </a:rPr>
              <a:t> – Change Management</a:t>
            </a:r>
            <a:endParaRPr kumimoji="0" lang="en-US" sz="1100" b="0" i="0" u="none" strike="noStrike" kern="1200" cap="none" spc="0" normalizeH="0" baseline="0" noProof="0" dirty="0">
              <a:ln>
                <a:noFill/>
              </a:ln>
              <a:solidFill>
                <a:schemeClr val="accent1"/>
              </a:solidFill>
              <a:effectLst/>
              <a:uLnTx/>
              <a:uFillTx/>
              <a:latin typeface="Arial" charset="0"/>
              <a:ea typeface="+mn-ea"/>
              <a:cs typeface="Arial" charset="0"/>
            </a:endParaRPr>
          </a:p>
        </p:txBody>
      </p:sp>
    </p:spTree>
  </p:cSld>
  <p:clrMapOvr>
    <a:masterClrMapping/>
  </p:clrMapOvr>
  <p:timing>
    <p:tnLst>
      <p:par>
        <p:cTn id="1" dur="indefinite" restart="never" nodeType="tmRoot"/>
      </p:par>
    </p:tnLst>
  </p:timing>
  <p:hf hdr="0"/>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Content: Two">
    <p:spTree>
      <p:nvGrpSpPr>
        <p:cNvPr id="1" name=""/>
        <p:cNvGrpSpPr/>
        <p:nvPr/>
      </p:nvGrpSpPr>
      <p:grpSpPr>
        <a:xfrm>
          <a:off x="0" y="0"/>
          <a:ext cx="0" cy="0"/>
          <a:chOff x="0" y="0"/>
          <a:chExt cx="0" cy="0"/>
        </a:xfrm>
      </p:grpSpPr>
      <p:sp>
        <p:nvSpPr>
          <p:cNvPr id="10" name="Inhaltsplatzhalter 9"/>
          <p:cNvSpPr>
            <a:spLocks noGrp="1"/>
          </p:cNvSpPr>
          <p:nvPr>
            <p:ph sz="quarter" idx="21"/>
          </p:nvPr>
        </p:nvSpPr>
        <p:spPr>
          <a:xfrm>
            <a:off x="179999" y="1778400"/>
            <a:ext cx="4305600" cy="4322363"/>
          </a:xfrm>
        </p:spPr>
        <p:txBody>
          <a:bodyPr/>
          <a:lstStyle>
            <a:lvl5pPr>
              <a:defRPr/>
            </a:lvl5pPr>
            <a:lvl6pPr>
              <a:defRPr/>
            </a:lvl6pPr>
            <a:lvl7pPr>
              <a:defRPr/>
            </a:lvl7pPr>
            <a:lvl8pPr>
              <a:defRPr/>
            </a:lvl8pPr>
            <a:lvl9pPr>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11" name="Inhaltsplatzhalter 9"/>
          <p:cNvSpPr>
            <a:spLocks noGrp="1"/>
          </p:cNvSpPr>
          <p:nvPr>
            <p:ph sz="quarter" idx="22"/>
          </p:nvPr>
        </p:nvSpPr>
        <p:spPr>
          <a:xfrm>
            <a:off x="4654800" y="1778400"/>
            <a:ext cx="4305600" cy="43223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13" name="Date Placeholder 12"/>
          <p:cNvSpPr>
            <a:spLocks noGrp="1"/>
          </p:cNvSpPr>
          <p:nvPr>
            <p:ph type="dt" sz="half" idx="23"/>
          </p:nvPr>
        </p:nvSpPr>
        <p:spPr/>
        <p:txBody>
          <a:bodyPr/>
          <a:lstStyle/>
          <a:p>
            <a:r>
              <a:rPr lang="en-US" smtClean="0"/>
              <a:t>June 2010</a:t>
            </a:r>
            <a:endParaRPr lang="en-US" dirty="0"/>
          </a:p>
        </p:txBody>
      </p:sp>
      <p:sp>
        <p:nvSpPr>
          <p:cNvPr id="14" name="Slide Number Placeholder 13"/>
          <p:cNvSpPr>
            <a:spLocks noGrp="1"/>
          </p:cNvSpPr>
          <p:nvPr>
            <p:ph type="sldNum" sz="quarter" idx="24"/>
          </p:nvPr>
        </p:nvSpPr>
        <p:spPr/>
        <p:txBody>
          <a:bodyPr/>
          <a:lstStyle/>
          <a:p>
            <a:r>
              <a:rPr lang="en-US" smtClean="0"/>
              <a:t>Slide </a:t>
            </a:r>
            <a:fld id="{CE332037-203C-46D4-83FF-2B8C91549C8D}" type="slidenum">
              <a:rPr lang="en-US" smtClean="0"/>
              <a:pPr/>
              <a:t>‹#›</a:t>
            </a:fld>
            <a:endParaRPr lang="en-US" dirty="0"/>
          </a:p>
        </p:txBody>
      </p:sp>
      <p:sp>
        <p:nvSpPr>
          <p:cNvPr id="15" name="Footer Placeholder 14"/>
          <p:cNvSpPr>
            <a:spLocks noGrp="1"/>
          </p:cNvSpPr>
          <p:nvPr>
            <p:ph type="ftr" sz="quarter" idx="25"/>
          </p:nvPr>
        </p:nvSpPr>
        <p:spPr/>
        <p:txBody>
          <a:bodyPr/>
          <a:lstStyle/>
          <a:p>
            <a:endParaRPr lang="en-US" dirty="0"/>
          </a:p>
        </p:txBody>
      </p:sp>
      <p:sp>
        <p:nvSpPr>
          <p:cNvPr id="12" name="PwCFirm"/>
          <p:cNvSpPr txBox="1"/>
          <p:nvPr/>
        </p:nvSpPr>
        <p:spPr>
          <a:xfrm>
            <a:off x="185574" y="6516552"/>
            <a:ext cx="2928958" cy="169277"/>
          </a:xfrm>
          <a:prstGeom prst="rect">
            <a:avLst/>
          </a:prstGeom>
          <a:noFill/>
        </p:spPr>
        <p:txBody>
          <a:bodyPr wrap="square" lIns="0" tIns="0" rIns="0" bIns="0" rtlCol="0">
            <a:spAutoFit/>
          </a:bodyPr>
          <a:lstStyle/>
          <a:p>
            <a:r>
              <a:rPr lang="en-GB" sz="1100" noProof="0" dirty="0" smtClean="0">
                <a:solidFill>
                  <a:schemeClr val="accent1"/>
                </a:solidFill>
              </a:rPr>
              <a:t>PricewaterhouseCoopers</a:t>
            </a:r>
            <a:endParaRPr lang="en-GB" sz="1100" noProof="0" dirty="0">
              <a:solidFill>
                <a:schemeClr val="accent1"/>
              </a:solidFill>
            </a:endParaRPr>
          </a:p>
        </p:txBody>
      </p:sp>
      <p:sp>
        <p:nvSpPr>
          <p:cNvPr id="9" name="Title 8"/>
          <p:cNvSpPr>
            <a:spLocks noGrp="1"/>
          </p:cNvSpPr>
          <p:nvPr>
            <p:ph type="title"/>
          </p:nvPr>
        </p:nvSpPr>
        <p:spPr/>
        <p:txBody>
          <a:bodyPr/>
          <a:lstStyle/>
          <a:p>
            <a:r>
              <a:rPr lang="en-US" smtClean="0"/>
              <a:t>Click to edit Master title style</a:t>
            </a:r>
            <a:endParaRPr lang="en-GB"/>
          </a:p>
        </p:txBody>
      </p:sp>
    </p:spTree>
  </p:cSld>
  <p:clrMapOvr>
    <a:masterClrMapping/>
  </p:clrMapOvr>
  <p:hf hdr="0"/>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Content: Two under Text">
    <p:spTree>
      <p:nvGrpSpPr>
        <p:cNvPr id="1" name=""/>
        <p:cNvGrpSpPr/>
        <p:nvPr/>
      </p:nvGrpSpPr>
      <p:grpSpPr>
        <a:xfrm>
          <a:off x="0" y="0"/>
          <a:ext cx="0" cy="0"/>
          <a:chOff x="0" y="0"/>
          <a:chExt cx="0" cy="0"/>
        </a:xfrm>
      </p:grpSpPr>
      <p:sp>
        <p:nvSpPr>
          <p:cNvPr id="14" name="Text Placeholder 13"/>
          <p:cNvSpPr>
            <a:spLocks noGrp="1"/>
          </p:cNvSpPr>
          <p:nvPr>
            <p:ph type="body" sz="quarter" idx="17"/>
          </p:nvPr>
        </p:nvSpPr>
        <p:spPr>
          <a:xfrm>
            <a:off x="180000" y="1778400"/>
            <a:ext cx="8780400" cy="1360800"/>
          </a:xfrm>
        </p:spPr>
        <p:txBody>
          <a:bodyPr/>
          <a:lstStyle/>
          <a:p>
            <a:pPr lvl="0"/>
            <a:r>
              <a:rPr lang="en-US" smtClean="0"/>
              <a:t>Click to edit Master text styles</a:t>
            </a:r>
          </a:p>
          <a:p>
            <a:pPr lvl="1"/>
            <a:r>
              <a:rPr lang="en-US" smtClean="0"/>
              <a:t>Second level</a:t>
            </a:r>
          </a:p>
        </p:txBody>
      </p:sp>
      <p:sp>
        <p:nvSpPr>
          <p:cNvPr id="18" name="Content Placeholder 17"/>
          <p:cNvSpPr>
            <a:spLocks noGrp="1"/>
          </p:cNvSpPr>
          <p:nvPr>
            <p:ph sz="quarter" idx="18"/>
          </p:nvPr>
        </p:nvSpPr>
        <p:spPr>
          <a:xfrm>
            <a:off x="180000" y="3283199"/>
            <a:ext cx="4305600" cy="28175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19" name="Content Placeholder 17"/>
          <p:cNvSpPr>
            <a:spLocks noGrp="1"/>
          </p:cNvSpPr>
          <p:nvPr>
            <p:ph sz="quarter" idx="19"/>
          </p:nvPr>
        </p:nvSpPr>
        <p:spPr>
          <a:xfrm>
            <a:off x="4654800" y="3283199"/>
            <a:ext cx="4305600" cy="28175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11" name="Date Placeholder 10"/>
          <p:cNvSpPr>
            <a:spLocks noGrp="1"/>
          </p:cNvSpPr>
          <p:nvPr>
            <p:ph type="dt" sz="half" idx="20"/>
          </p:nvPr>
        </p:nvSpPr>
        <p:spPr/>
        <p:txBody>
          <a:bodyPr/>
          <a:lstStyle/>
          <a:p>
            <a:r>
              <a:rPr lang="en-US" smtClean="0"/>
              <a:t>June 2010</a:t>
            </a:r>
            <a:endParaRPr lang="en-US" dirty="0"/>
          </a:p>
        </p:txBody>
      </p:sp>
      <p:sp>
        <p:nvSpPr>
          <p:cNvPr id="12" name="Slide Number Placeholder 11"/>
          <p:cNvSpPr>
            <a:spLocks noGrp="1"/>
          </p:cNvSpPr>
          <p:nvPr>
            <p:ph type="sldNum" sz="quarter" idx="21"/>
          </p:nvPr>
        </p:nvSpPr>
        <p:spPr/>
        <p:txBody>
          <a:bodyPr/>
          <a:lstStyle/>
          <a:p>
            <a:r>
              <a:rPr lang="en-US" smtClean="0"/>
              <a:t>Slide </a:t>
            </a:r>
            <a:fld id="{CE332037-203C-46D4-83FF-2B8C91549C8D}" type="slidenum">
              <a:rPr lang="en-US" smtClean="0"/>
              <a:pPr/>
              <a:t>‹#›</a:t>
            </a:fld>
            <a:endParaRPr lang="en-US" dirty="0"/>
          </a:p>
        </p:txBody>
      </p:sp>
      <p:sp>
        <p:nvSpPr>
          <p:cNvPr id="20" name="Footer Placeholder 19"/>
          <p:cNvSpPr>
            <a:spLocks noGrp="1"/>
          </p:cNvSpPr>
          <p:nvPr>
            <p:ph type="ftr" sz="quarter" idx="22"/>
          </p:nvPr>
        </p:nvSpPr>
        <p:spPr/>
        <p:txBody>
          <a:bodyPr/>
          <a:lstStyle/>
          <a:p>
            <a:endParaRPr lang="en-US" dirty="0"/>
          </a:p>
        </p:txBody>
      </p:sp>
      <p:sp>
        <p:nvSpPr>
          <p:cNvPr id="13" name="PwCFirm"/>
          <p:cNvSpPr txBox="1"/>
          <p:nvPr/>
        </p:nvSpPr>
        <p:spPr>
          <a:xfrm>
            <a:off x="185574" y="6516552"/>
            <a:ext cx="2928958" cy="169277"/>
          </a:xfrm>
          <a:prstGeom prst="rect">
            <a:avLst/>
          </a:prstGeom>
          <a:noFill/>
        </p:spPr>
        <p:txBody>
          <a:bodyPr wrap="square" lIns="0" tIns="0" rIns="0" bIns="0" rtlCol="0">
            <a:spAutoFit/>
          </a:bodyPr>
          <a:lstStyle/>
          <a:p>
            <a:r>
              <a:rPr lang="en-GB" sz="1100" noProof="0" dirty="0" smtClean="0">
                <a:solidFill>
                  <a:schemeClr val="accent1"/>
                </a:solidFill>
              </a:rPr>
              <a:t>PricewaterhouseCoopers</a:t>
            </a:r>
            <a:endParaRPr lang="en-GB" sz="1100" noProof="0" dirty="0">
              <a:solidFill>
                <a:schemeClr val="accent1"/>
              </a:solidFill>
            </a:endParaRPr>
          </a:p>
        </p:txBody>
      </p:sp>
      <p:sp>
        <p:nvSpPr>
          <p:cNvPr id="10" name="Title 9"/>
          <p:cNvSpPr>
            <a:spLocks noGrp="1"/>
          </p:cNvSpPr>
          <p:nvPr>
            <p:ph type="title"/>
          </p:nvPr>
        </p:nvSpPr>
        <p:spPr/>
        <p:txBody>
          <a:bodyPr/>
          <a:lstStyle/>
          <a:p>
            <a:r>
              <a:rPr lang="en-US" smtClean="0"/>
              <a:t>Click to edit Master title style</a:t>
            </a:r>
            <a:endParaRPr lang="en-GB"/>
          </a:p>
        </p:txBody>
      </p:sp>
    </p:spTree>
  </p:cSld>
  <p:clrMapOvr>
    <a:masterClrMapping/>
  </p:clrMapOvr>
  <p:hf hdr="0"/>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Content: Two and Left Text">
    <p:spTree>
      <p:nvGrpSpPr>
        <p:cNvPr id="1" name=""/>
        <p:cNvGrpSpPr/>
        <p:nvPr/>
      </p:nvGrpSpPr>
      <p:grpSpPr>
        <a:xfrm>
          <a:off x="0" y="0"/>
          <a:ext cx="0" cy="0"/>
          <a:chOff x="0" y="0"/>
          <a:chExt cx="0" cy="0"/>
        </a:xfrm>
      </p:grpSpPr>
      <p:sp>
        <p:nvSpPr>
          <p:cNvPr id="14" name="Text Placeholder 13"/>
          <p:cNvSpPr>
            <a:spLocks noGrp="1"/>
          </p:cNvSpPr>
          <p:nvPr>
            <p:ph type="body" sz="quarter" idx="17"/>
          </p:nvPr>
        </p:nvSpPr>
        <p:spPr>
          <a:xfrm>
            <a:off x="180000" y="1778400"/>
            <a:ext cx="6624000" cy="4322363"/>
          </a:xfrm>
        </p:spPr>
        <p:txBody>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dirty="0" smtClean="0"/>
          </a:p>
        </p:txBody>
      </p:sp>
      <p:sp>
        <p:nvSpPr>
          <p:cNvPr id="18" name="Content Placeholder 17"/>
          <p:cNvSpPr>
            <a:spLocks noGrp="1"/>
          </p:cNvSpPr>
          <p:nvPr>
            <p:ph sz="quarter" idx="18"/>
          </p:nvPr>
        </p:nvSpPr>
        <p:spPr>
          <a:xfrm>
            <a:off x="6897600" y="1778400"/>
            <a:ext cx="2062800" cy="2019600"/>
          </a:xfrm>
        </p:spPr>
        <p:txBody>
          <a:bodyPr/>
          <a:lstStyle/>
          <a:p>
            <a:pPr lvl="0"/>
            <a:r>
              <a:rPr lang="en-US" noProof="0" smtClean="0"/>
              <a:t>Click to edit Master text styles</a:t>
            </a:r>
          </a:p>
        </p:txBody>
      </p:sp>
      <p:sp>
        <p:nvSpPr>
          <p:cNvPr id="19" name="Content Placeholder 17"/>
          <p:cNvSpPr>
            <a:spLocks noGrp="1"/>
          </p:cNvSpPr>
          <p:nvPr>
            <p:ph sz="quarter" idx="19"/>
          </p:nvPr>
        </p:nvSpPr>
        <p:spPr>
          <a:xfrm>
            <a:off x="6897600" y="4071599"/>
            <a:ext cx="2062800" cy="2019600"/>
          </a:xfrm>
        </p:spPr>
        <p:txBody>
          <a:bodyPr/>
          <a:lstStyle/>
          <a:p>
            <a:pPr lvl="0"/>
            <a:r>
              <a:rPr lang="en-US" noProof="0" smtClean="0"/>
              <a:t>Click to edit Master text styles</a:t>
            </a:r>
          </a:p>
        </p:txBody>
      </p:sp>
      <p:sp>
        <p:nvSpPr>
          <p:cNvPr id="13" name="Date Placeholder 12"/>
          <p:cNvSpPr>
            <a:spLocks noGrp="1"/>
          </p:cNvSpPr>
          <p:nvPr>
            <p:ph type="dt" sz="half" idx="20"/>
          </p:nvPr>
        </p:nvSpPr>
        <p:spPr/>
        <p:txBody>
          <a:bodyPr/>
          <a:lstStyle/>
          <a:p>
            <a:r>
              <a:rPr lang="en-US" smtClean="0"/>
              <a:t>June 2010</a:t>
            </a:r>
            <a:endParaRPr lang="en-US" dirty="0"/>
          </a:p>
        </p:txBody>
      </p:sp>
      <p:sp>
        <p:nvSpPr>
          <p:cNvPr id="16" name="Slide Number Placeholder 15"/>
          <p:cNvSpPr>
            <a:spLocks noGrp="1"/>
          </p:cNvSpPr>
          <p:nvPr>
            <p:ph type="sldNum" sz="quarter" idx="21"/>
          </p:nvPr>
        </p:nvSpPr>
        <p:spPr/>
        <p:txBody>
          <a:bodyPr/>
          <a:lstStyle/>
          <a:p>
            <a:r>
              <a:rPr lang="en-US" smtClean="0"/>
              <a:t>Slide </a:t>
            </a:r>
            <a:fld id="{CE332037-203C-46D4-83FF-2B8C91549C8D}" type="slidenum">
              <a:rPr lang="en-US" smtClean="0"/>
              <a:pPr/>
              <a:t>‹#›</a:t>
            </a:fld>
            <a:endParaRPr lang="en-US" dirty="0"/>
          </a:p>
        </p:txBody>
      </p:sp>
      <p:sp>
        <p:nvSpPr>
          <p:cNvPr id="17" name="Footer Placeholder 16"/>
          <p:cNvSpPr>
            <a:spLocks noGrp="1"/>
          </p:cNvSpPr>
          <p:nvPr>
            <p:ph type="ftr" sz="quarter" idx="22"/>
          </p:nvPr>
        </p:nvSpPr>
        <p:spPr/>
        <p:txBody>
          <a:bodyPr/>
          <a:lstStyle/>
          <a:p>
            <a:endParaRPr lang="en-US" dirty="0"/>
          </a:p>
        </p:txBody>
      </p:sp>
      <p:sp>
        <p:nvSpPr>
          <p:cNvPr id="11" name="PwCFirm"/>
          <p:cNvSpPr txBox="1"/>
          <p:nvPr/>
        </p:nvSpPr>
        <p:spPr>
          <a:xfrm>
            <a:off x="185574" y="6516552"/>
            <a:ext cx="2928958" cy="169277"/>
          </a:xfrm>
          <a:prstGeom prst="rect">
            <a:avLst/>
          </a:prstGeom>
          <a:noFill/>
        </p:spPr>
        <p:txBody>
          <a:bodyPr wrap="square" lIns="0" tIns="0" rIns="0" bIns="0" rtlCol="0">
            <a:spAutoFit/>
          </a:bodyPr>
          <a:lstStyle/>
          <a:p>
            <a:r>
              <a:rPr lang="en-GB" sz="1100" noProof="0" dirty="0" smtClean="0">
                <a:solidFill>
                  <a:schemeClr val="accent1"/>
                </a:solidFill>
              </a:rPr>
              <a:t>PricewaterhouseCoopers</a:t>
            </a:r>
            <a:endParaRPr lang="en-GB" sz="1100" noProof="0" dirty="0">
              <a:solidFill>
                <a:schemeClr val="accent1"/>
              </a:solidFill>
            </a:endParaRPr>
          </a:p>
        </p:txBody>
      </p:sp>
      <p:sp>
        <p:nvSpPr>
          <p:cNvPr id="10" name="Title 9"/>
          <p:cNvSpPr>
            <a:spLocks noGrp="1"/>
          </p:cNvSpPr>
          <p:nvPr>
            <p:ph type="title"/>
          </p:nvPr>
        </p:nvSpPr>
        <p:spPr/>
        <p:txBody>
          <a:bodyPr/>
          <a:lstStyle/>
          <a:p>
            <a:r>
              <a:rPr lang="en-US" smtClean="0"/>
              <a:t>Click to edit Master title style</a:t>
            </a:r>
            <a:endParaRPr lang="en-GB"/>
          </a:p>
        </p:txBody>
      </p:sp>
    </p:spTree>
  </p:cSld>
  <p:clrMapOvr>
    <a:masterClrMapping/>
  </p:clrMapOvr>
  <p:hf hdr="0"/>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Content: Two and Right Text">
    <p:spTree>
      <p:nvGrpSpPr>
        <p:cNvPr id="1" name=""/>
        <p:cNvGrpSpPr/>
        <p:nvPr/>
      </p:nvGrpSpPr>
      <p:grpSpPr>
        <a:xfrm>
          <a:off x="0" y="0"/>
          <a:ext cx="0" cy="0"/>
          <a:chOff x="0" y="0"/>
          <a:chExt cx="0" cy="0"/>
        </a:xfrm>
      </p:grpSpPr>
      <p:sp>
        <p:nvSpPr>
          <p:cNvPr id="14" name="Text Placeholder 13"/>
          <p:cNvSpPr>
            <a:spLocks noGrp="1"/>
          </p:cNvSpPr>
          <p:nvPr>
            <p:ph type="body" sz="quarter" idx="17"/>
          </p:nvPr>
        </p:nvSpPr>
        <p:spPr>
          <a:xfrm>
            <a:off x="2408400" y="1778400"/>
            <a:ext cx="6624000" cy="4322363"/>
          </a:xfrm>
        </p:spPr>
        <p:txBody>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dirty="0" smtClean="0"/>
          </a:p>
        </p:txBody>
      </p:sp>
      <p:sp>
        <p:nvSpPr>
          <p:cNvPr id="18" name="Content Placeholder 17"/>
          <p:cNvSpPr>
            <a:spLocks noGrp="1"/>
          </p:cNvSpPr>
          <p:nvPr>
            <p:ph sz="quarter" idx="18"/>
          </p:nvPr>
        </p:nvSpPr>
        <p:spPr>
          <a:xfrm>
            <a:off x="180000" y="1778400"/>
            <a:ext cx="2070000" cy="2019600"/>
          </a:xfrm>
        </p:spPr>
        <p:txBody>
          <a:bodyPr/>
          <a:lstStyle/>
          <a:p>
            <a:pPr lvl="0"/>
            <a:r>
              <a:rPr lang="en-US" noProof="0" smtClean="0"/>
              <a:t>Click to edit Master text styles</a:t>
            </a:r>
          </a:p>
        </p:txBody>
      </p:sp>
      <p:sp>
        <p:nvSpPr>
          <p:cNvPr id="19" name="Content Placeholder 17"/>
          <p:cNvSpPr>
            <a:spLocks noGrp="1"/>
          </p:cNvSpPr>
          <p:nvPr>
            <p:ph sz="quarter" idx="19"/>
          </p:nvPr>
        </p:nvSpPr>
        <p:spPr>
          <a:xfrm>
            <a:off x="180000" y="4071600"/>
            <a:ext cx="2070000" cy="2019600"/>
          </a:xfrm>
        </p:spPr>
        <p:txBody>
          <a:bodyPr/>
          <a:lstStyle/>
          <a:p>
            <a:pPr lvl="0"/>
            <a:r>
              <a:rPr lang="en-US" noProof="0" smtClean="0"/>
              <a:t>Click to edit Master text styles</a:t>
            </a:r>
          </a:p>
        </p:txBody>
      </p:sp>
      <p:sp>
        <p:nvSpPr>
          <p:cNvPr id="13" name="Date Placeholder 12"/>
          <p:cNvSpPr>
            <a:spLocks noGrp="1"/>
          </p:cNvSpPr>
          <p:nvPr>
            <p:ph type="dt" sz="half" idx="20"/>
          </p:nvPr>
        </p:nvSpPr>
        <p:spPr/>
        <p:txBody>
          <a:bodyPr/>
          <a:lstStyle/>
          <a:p>
            <a:r>
              <a:rPr lang="en-US" smtClean="0"/>
              <a:t>June 2010</a:t>
            </a:r>
            <a:endParaRPr lang="en-US" dirty="0"/>
          </a:p>
        </p:txBody>
      </p:sp>
      <p:sp>
        <p:nvSpPr>
          <p:cNvPr id="16" name="Slide Number Placeholder 15"/>
          <p:cNvSpPr>
            <a:spLocks noGrp="1"/>
          </p:cNvSpPr>
          <p:nvPr>
            <p:ph type="sldNum" sz="quarter" idx="21"/>
          </p:nvPr>
        </p:nvSpPr>
        <p:spPr/>
        <p:txBody>
          <a:bodyPr/>
          <a:lstStyle/>
          <a:p>
            <a:r>
              <a:rPr lang="en-US" smtClean="0"/>
              <a:t>Slide </a:t>
            </a:r>
            <a:fld id="{CE332037-203C-46D4-83FF-2B8C91549C8D}" type="slidenum">
              <a:rPr lang="en-US" smtClean="0"/>
              <a:pPr/>
              <a:t>‹#›</a:t>
            </a:fld>
            <a:endParaRPr lang="en-US" dirty="0"/>
          </a:p>
        </p:txBody>
      </p:sp>
      <p:sp>
        <p:nvSpPr>
          <p:cNvPr id="17" name="Footer Placeholder 16"/>
          <p:cNvSpPr>
            <a:spLocks noGrp="1"/>
          </p:cNvSpPr>
          <p:nvPr>
            <p:ph type="ftr" sz="quarter" idx="22"/>
          </p:nvPr>
        </p:nvSpPr>
        <p:spPr/>
        <p:txBody>
          <a:bodyPr/>
          <a:lstStyle/>
          <a:p>
            <a:endParaRPr lang="en-US" dirty="0"/>
          </a:p>
        </p:txBody>
      </p:sp>
      <p:sp>
        <p:nvSpPr>
          <p:cNvPr id="11" name="PwCFirm"/>
          <p:cNvSpPr txBox="1"/>
          <p:nvPr/>
        </p:nvSpPr>
        <p:spPr>
          <a:xfrm>
            <a:off x="185574" y="6516552"/>
            <a:ext cx="2928958" cy="169277"/>
          </a:xfrm>
          <a:prstGeom prst="rect">
            <a:avLst/>
          </a:prstGeom>
          <a:noFill/>
        </p:spPr>
        <p:txBody>
          <a:bodyPr wrap="square" lIns="0" tIns="0" rIns="0" bIns="0" rtlCol="0">
            <a:spAutoFit/>
          </a:bodyPr>
          <a:lstStyle/>
          <a:p>
            <a:r>
              <a:rPr lang="en-GB" sz="1100" noProof="0" dirty="0" smtClean="0">
                <a:solidFill>
                  <a:schemeClr val="accent1"/>
                </a:solidFill>
              </a:rPr>
              <a:t>PricewaterhouseCoopers</a:t>
            </a:r>
            <a:endParaRPr lang="en-GB" sz="1100" noProof="0" dirty="0">
              <a:solidFill>
                <a:schemeClr val="accent1"/>
              </a:solidFill>
            </a:endParaRPr>
          </a:p>
        </p:txBody>
      </p:sp>
      <p:sp>
        <p:nvSpPr>
          <p:cNvPr id="10" name="Title 9"/>
          <p:cNvSpPr>
            <a:spLocks noGrp="1"/>
          </p:cNvSpPr>
          <p:nvPr>
            <p:ph type="title"/>
          </p:nvPr>
        </p:nvSpPr>
        <p:spPr/>
        <p:txBody>
          <a:bodyPr/>
          <a:lstStyle/>
          <a:p>
            <a:r>
              <a:rPr lang="en-US" smtClean="0"/>
              <a:t>Click to edit Master title style</a:t>
            </a:r>
            <a:endParaRPr lang="en-GB"/>
          </a:p>
        </p:txBody>
      </p:sp>
    </p:spTree>
  </p:cSld>
  <p:clrMapOvr>
    <a:masterClrMapping/>
  </p:clrMapOvr>
  <p:hf hdr="0"/>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Content: Three">
    <p:spTree>
      <p:nvGrpSpPr>
        <p:cNvPr id="1" name=""/>
        <p:cNvGrpSpPr/>
        <p:nvPr/>
      </p:nvGrpSpPr>
      <p:grpSpPr>
        <a:xfrm>
          <a:off x="0" y="0"/>
          <a:ext cx="0" cy="0"/>
          <a:chOff x="0" y="0"/>
          <a:chExt cx="0" cy="0"/>
        </a:xfrm>
      </p:grpSpPr>
      <p:sp>
        <p:nvSpPr>
          <p:cNvPr id="10" name="Inhaltsplatzhalter 9"/>
          <p:cNvSpPr>
            <a:spLocks noGrp="1"/>
          </p:cNvSpPr>
          <p:nvPr>
            <p:ph sz="quarter" idx="21"/>
          </p:nvPr>
        </p:nvSpPr>
        <p:spPr>
          <a:xfrm>
            <a:off x="486000" y="1771199"/>
            <a:ext cx="2584800" cy="4329563"/>
          </a:xfrm>
        </p:spPr>
        <p:txBody>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dirty="0"/>
          </a:p>
        </p:txBody>
      </p:sp>
      <p:sp>
        <p:nvSpPr>
          <p:cNvPr id="11" name="Inhaltsplatzhalter 9"/>
          <p:cNvSpPr>
            <a:spLocks noGrp="1"/>
          </p:cNvSpPr>
          <p:nvPr>
            <p:ph sz="quarter" idx="22"/>
          </p:nvPr>
        </p:nvSpPr>
        <p:spPr>
          <a:xfrm>
            <a:off x="3258000" y="1770289"/>
            <a:ext cx="2584800" cy="4330474"/>
          </a:xfrm>
        </p:spPr>
        <p:txBody>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a:p>
        </p:txBody>
      </p:sp>
      <p:sp>
        <p:nvSpPr>
          <p:cNvPr id="9" name="Inhaltsplatzhalter 9"/>
          <p:cNvSpPr>
            <a:spLocks noGrp="1"/>
          </p:cNvSpPr>
          <p:nvPr>
            <p:ph sz="quarter" idx="23"/>
          </p:nvPr>
        </p:nvSpPr>
        <p:spPr>
          <a:xfrm>
            <a:off x="6033600" y="1771199"/>
            <a:ext cx="2584800" cy="4329563"/>
          </a:xfrm>
        </p:spPr>
        <p:txBody>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a:p>
        </p:txBody>
      </p:sp>
      <p:sp>
        <p:nvSpPr>
          <p:cNvPr id="12" name="Date Placeholder 11"/>
          <p:cNvSpPr>
            <a:spLocks noGrp="1"/>
          </p:cNvSpPr>
          <p:nvPr>
            <p:ph type="dt" sz="half" idx="24"/>
          </p:nvPr>
        </p:nvSpPr>
        <p:spPr/>
        <p:txBody>
          <a:bodyPr/>
          <a:lstStyle/>
          <a:p>
            <a:r>
              <a:rPr lang="en-US" smtClean="0"/>
              <a:t>June 2010</a:t>
            </a:r>
            <a:endParaRPr lang="en-US" dirty="0"/>
          </a:p>
        </p:txBody>
      </p:sp>
      <p:sp>
        <p:nvSpPr>
          <p:cNvPr id="13" name="Slide Number Placeholder 12"/>
          <p:cNvSpPr>
            <a:spLocks noGrp="1"/>
          </p:cNvSpPr>
          <p:nvPr>
            <p:ph type="sldNum" sz="quarter" idx="25"/>
          </p:nvPr>
        </p:nvSpPr>
        <p:spPr/>
        <p:txBody>
          <a:bodyPr/>
          <a:lstStyle/>
          <a:p>
            <a:r>
              <a:rPr lang="en-US" smtClean="0"/>
              <a:t>Slide </a:t>
            </a:r>
            <a:fld id="{CE332037-203C-46D4-83FF-2B8C91549C8D}" type="slidenum">
              <a:rPr lang="en-US" smtClean="0"/>
              <a:pPr/>
              <a:t>‹#›</a:t>
            </a:fld>
            <a:endParaRPr lang="en-US" dirty="0"/>
          </a:p>
        </p:txBody>
      </p:sp>
      <p:sp>
        <p:nvSpPr>
          <p:cNvPr id="14" name="Footer Placeholder 13"/>
          <p:cNvSpPr>
            <a:spLocks noGrp="1"/>
          </p:cNvSpPr>
          <p:nvPr>
            <p:ph type="ftr" sz="quarter" idx="26"/>
          </p:nvPr>
        </p:nvSpPr>
        <p:spPr/>
        <p:txBody>
          <a:bodyPr/>
          <a:lstStyle/>
          <a:p>
            <a:endParaRPr lang="en-US" dirty="0"/>
          </a:p>
        </p:txBody>
      </p:sp>
      <p:sp>
        <p:nvSpPr>
          <p:cNvPr id="16" name="PwCFirm"/>
          <p:cNvSpPr txBox="1"/>
          <p:nvPr/>
        </p:nvSpPr>
        <p:spPr>
          <a:xfrm>
            <a:off x="185574" y="6516552"/>
            <a:ext cx="2928958" cy="169277"/>
          </a:xfrm>
          <a:prstGeom prst="rect">
            <a:avLst/>
          </a:prstGeom>
          <a:noFill/>
        </p:spPr>
        <p:txBody>
          <a:bodyPr wrap="square" lIns="0" tIns="0" rIns="0" bIns="0" rtlCol="0">
            <a:spAutoFit/>
          </a:bodyPr>
          <a:lstStyle/>
          <a:p>
            <a:r>
              <a:rPr lang="en-GB" sz="1100" noProof="0" dirty="0" smtClean="0">
                <a:solidFill>
                  <a:schemeClr val="accent1"/>
                </a:solidFill>
              </a:rPr>
              <a:t>PricewaterhouseCoopers</a:t>
            </a:r>
            <a:endParaRPr lang="en-GB" sz="1100" noProof="0" dirty="0">
              <a:solidFill>
                <a:schemeClr val="accent1"/>
              </a:solidFill>
            </a:endParaRPr>
          </a:p>
        </p:txBody>
      </p:sp>
      <p:sp>
        <p:nvSpPr>
          <p:cNvPr id="15" name="Title 14"/>
          <p:cNvSpPr>
            <a:spLocks noGrp="1"/>
          </p:cNvSpPr>
          <p:nvPr>
            <p:ph type="title"/>
          </p:nvPr>
        </p:nvSpPr>
        <p:spPr/>
        <p:txBody>
          <a:bodyPr/>
          <a:lstStyle/>
          <a:p>
            <a:r>
              <a:rPr lang="en-US" smtClean="0"/>
              <a:t>Click to edit Master title style</a:t>
            </a:r>
            <a:endParaRPr lang="en-GB"/>
          </a:p>
        </p:txBody>
      </p:sp>
    </p:spTree>
  </p:cSld>
  <p:clrMapOvr>
    <a:masterClrMapping/>
  </p:clrMapOvr>
  <p:hf hdr="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image" Target="../media/image2.png"/><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image" Target="../media/image1.png"/><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180000" y="621100"/>
            <a:ext cx="8780400" cy="756000"/>
          </a:xfrm>
          <a:prstGeom prst="rect">
            <a:avLst/>
          </a:prstGeom>
        </p:spPr>
        <p:txBody>
          <a:bodyPr vert="horz" lIns="0" tIns="0" rIns="0" bIns="0" rtlCol="0" anchor="t" anchorCtr="0">
            <a:noAutofit/>
          </a:bodyPr>
          <a:lstStyle/>
          <a:p>
            <a:endParaRPr lang="en-GB" noProof="0" dirty="0"/>
          </a:p>
        </p:txBody>
      </p:sp>
      <p:sp>
        <p:nvSpPr>
          <p:cNvPr id="3" name="Textplatzhalter 2"/>
          <p:cNvSpPr>
            <a:spLocks noGrp="1"/>
          </p:cNvSpPr>
          <p:nvPr>
            <p:ph type="body" idx="1"/>
          </p:nvPr>
        </p:nvSpPr>
        <p:spPr>
          <a:xfrm>
            <a:off x="180000" y="1778399"/>
            <a:ext cx="8780400" cy="4322363"/>
          </a:xfrm>
          <a:prstGeom prst="rect">
            <a:avLst/>
          </a:prstGeom>
        </p:spPr>
        <p:txBody>
          <a:bodyPr vert="horz" lIns="0" tIns="0" rIns="0" bIns="0" rtlCol="0">
            <a:no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dirty="0" smtClean="0"/>
          </a:p>
        </p:txBody>
      </p:sp>
      <p:sp>
        <p:nvSpPr>
          <p:cNvPr id="4" name="Datumsplatzhalter 3"/>
          <p:cNvSpPr>
            <a:spLocks noGrp="1"/>
          </p:cNvSpPr>
          <p:nvPr>
            <p:ph type="dt" sz="half" idx="2"/>
          </p:nvPr>
        </p:nvSpPr>
        <p:spPr>
          <a:xfrm>
            <a:off x="6804664" y="6366618"/>
            <a:ext cx="2133600" cy="170916"/>
          </a:xfrm>
          <a:prstGeom prst="rect">
            <a:avLst/>
          </a:prstGeom>
        </p:spPr>
        <p:txBody>
          <a:bodyPr vert="horz" lIns="0" tIns="0" rIns="0" bIns="0" rtlCol="0" anchor="t" anchorCtr="0"/>
          <a:lstStyle>
            <a:lvl1pPr algn="r">
              <a:defRPr sz="1100">
                <a:solidFill>
                  <a:schemeClr val="accent1"/>
                </a:solidFill>
              </a:defRPr>
            </a:lvl1pPr>
          </a:lstStyle>
          <a:p>
            <a:r>
              <a:rPr lang="en-US" smtClean="0"/>
              <a:t>June 2010</a:t>
            </a:r>
            <a:endParaRPr lang="en-US" dirty="0"/>
          </a:p>
        </p:txBody>
      </p:sp>
      <p:sp>
        <p:nvSpPr>
          <p:cNvPr id="5" name="Fußzeilenplatzhalter 4"/>
          <p:cNvSpPr>
            <a:spLocks noGrp="1"/>
          </p:cNvSpPr>
          <p:nvPr>
            <p:ph type="ftr" sz="quarter" idx="3"/>
          </p:nvPr>
        </p:nvSpPr>
        <p:spPr>
          <a:xfrm>
            <a:off x="185574" y="6366618"/>
            <a:ext cx="6243814" cy="159411"/>
          </a:xfrm>
          <a:prstGeom prst="rect">
            <a:avLst/>
          </a:prstGeom>
        </p:spPr>
        <p:txBody>
          <a:bodyPr vert="horz" lIns="0" tIns="0" rIns="0" bIns="0" rtlCol="0" anchor="t" anchorCtr="0"/>
          <a:lstStyle>
            <a:lvl1pPr algn="l">
              <a:defRPr sz="1100">
                <a:solidFill>
                  <a:schemeClr val="accent1"/>
                </a:solidFill>
              </a:defRPr>
            </a:lvl1pPr>
          </a:lstStyle>
          <a:p>
            <a:endParaRPr lang="en-US" dirty="0"/>
          </a:p>
        </p:txBody>
      </p:sp>
      <p:sp>
        <p:nvSpPr>
          <p:cNvPr id="6" name="Foliennummernplatzhalter 5"/>
          <p:cNvSpPr>
            <a:spLocks noGrp="1"/>
          </p:cNvSpPr>
          <p:nvPr>
            <p:ph type="sldNum" sz="quarter" idx="4"/>
          </p:nvPr>
        </p:nvSpPr>
        <p:spPr>
          <a:xfrm>
            <a:off x="6804664" y="6526472"/>
            <a:ext cx="2133600" cy="150811"/>
          </a:xfrm>
          <a:prstGeom prst="rect">
            <a:avLst/>
          </a:prstGeom>
        </p:spPr>
        <p:txBody>
          <a:bodyPr vert="horz" lIns="0" tIns="0" rIns="0" bIns="0" rtlCol="0" anchor="ctr"/>
          <a:lstStyle>
            <a:lvl1pPr algn="r">
              <a:defRPr sz="1100">
                <a:solidFill>
                  <a:schemeClr val="accent1"/>
                </a:solidFill>
              </a:defRPr>
            </a:lvl1pPr>
          </a:lstStyle>
          <a:p>
            <a:r>
              <a:rPr lang="en-US" smtClean="0"/>
              <a:t>Slide </a:t>
            </a:r>
            <a:fld id="{CE332037-203C-46D4-83FF-2B8C91549C8D}" type="slidenum">
              <a:rPr lang="en-US" smtClean="0"/>
              <a:pPr/>
              <a:t>‹#›</a:t>
            </a:fld>
            <a:endParaRPr lang="en-US" dirty="0"/>
          </a:p>
        </p:txBody>
      </p:sp>
      <p:pic>
        <p:nvPicPr>
          <p:cNvPr id="7" name="Picture 2" descr="C:\Documents and Settings\chaitcha605\Desktop\Logos for PwC\Transparent Step Logo.png"/>
          <p:cNvPicPr>
            <a:picLocks noChangeAspect="1" noChangeArrowheads="1"/>
          </p:cNvPicPr>
          <p:nvPr userDrawn="1"/>
        </p:nvPicPr>
        <p:blipFill>
          <a:blip r:embed="rId23"/>
          <a:srcRect/>
          <a:stretch>
            <a:fillRect/>
          </a:stretch>
        </p:blipFill>
        <p:spPr bwMode="auto">
          <a:xfrm>
            <a:off x="7315200" y="6165850"/>
            <a:ext cx="1738313" cy="641350"/>
          </a:xfrm>
          <a:prstGeom prst="rect">
            <a:avLst/>
          </a:prstGeom>
          <a:noFill/>
          <a:ln w="9525">
            <a:noFill/>
            <a:miter lim="800000"/>
            <a:headEnd/>
            <a:tailEnd/>
          </a:ln>
        </p:spPr>
      </p:pic>
      <p:pic>
        <p:nvPicPr>
          <p:cNvPr id="8" name="Picture 3" descr="C:\Documents and Settings\chaitcha605\Desktop\Logos for PwC\Transparent NeGP PNG.png"/>
          <p:cNvPicPr>
            <a:picLocks noChangeAspect="1" noChangeArrowheads="1"/>
          </p:cNvPicPr>
          <p:nvPr userDrawn="1"/>
        </p:nvPicPr>
        <p:blipFill>
          <a:blip r:embed="rId24"/>
          <a:srcRect/>
          <a:stretch>
            <a:fillRect/>
          </a:stretch>
        </p:blipFill>
        <p:spPr bwMode="auto">
          <a:xfrm>
            <a:off x="14288" y="6286500"/>
            <a:ext cx="1662112" cy="533400"/>
          </a:xfrm>
          <a:prstGeom prst="rect">
            <a:avLst/>
          </a:prstGeom>
          <a:noFill/>
          <a:ln w="9525">
            <a:noFill/>
            <a:miter lim="800000"/>
            <a:headEnd/>
            <a:tailEnd/>
          </a:ln>
        </p:spPr>
      </p:pic>
      <p:sp>
        <p:nvSpPr>
          <p:cNvPr id="9" name="Foliennummernplatzhalter 5"/>
          <p:cNvSpPr txBox="1">
            <a:spLocks/>
          </p:cNvSpPr>
          <p:nvPr userDrawn="1"/>
        </p:nvSpPr>
        <p:spPr>
          <a:xfrm>
            <a:off x="3390378" y="6477000"/>
            <a:ext cx="2133600" cy="150812"/>
          </a:xfrm>
          <a:prstGeom prst="rect">
            <a:avLst/>
          </a:prstGeom>
        </p:spPr>
        <p:txBody>
          <a:bodyPr vert="horz" lIns="0" tIns="0" rIns="0" bIns="0" rtlCol="0" anchor="ctr"/>
          <a:lstStyle>
            <a:lvl1pPr>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100" kern="1200" noProof="0" dirty="0" smtClean="0">
                <a:solidFill>
                  <a:schemeClr val="accent1"/>
                </a:solidFill>
                <a:latin typeface="+mn-lt"/>
                <a:ea typeface="+mn-ea"/>
                <a:cs typeface="+mn-cs"/>
              </a:rPr>
              <a:t>Slide </a:t>
            </a:r>
            <a:fld id="{574EBCD8-86C3-4B81-B8EA-B3F44ED97567}" type="slidenum">
              <a:rPr lang="en-GB" sz="1100" kern="1200" noProof="0" smtClean="0">
                <a:solidFill>
                  <a:schemeClr val="accent1"/>
                </a:solidFill>
                <a:latin typeface="+mn-lt"/>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lang="en-GB" sz="1100" kern="1200" noProof="0" dirty="0">
              <a:solidFill>
                <a:schemeClr val="accent1"/>
              </a:solidFill>
              <a:latin typeface="+mn-lt"/>
              <a:ea typeface="+mn-ea"/>
              <a:cs typeface="+mn-cs"/>
            </a:endParaRPr>
          </a:p>
        </p:txBody>
      </p:sp>
    </p:spTree>
  </p:cSld>
  <p:clrMap bg1="lt1" tx1="dk1" bg2="lt2" tx2="dk2" accent1="accent1" accent2="accent2" accent3="accent3" accent4="accent4" accent5="accent5" accent6="accent6" hlink="hlink" folHlink="folHlink"/>
  <p:sldLayoutIdLst>
    <p:sldLayoutId id="2147483853" r:id="rId1"/>
    <p:sldLayoutId id="2147483854" r:id="rId2"/>
    <p:sldLayoutId id="2147483855" r:id="rId3"/>
    <p:sldLayoutId id="2147483856" r:id="rId4"/>
    <p:sldLayoutId id="2147483857" r:id="rId5"/>
    <p:sldLayoutId id="2147483858" r:id="rId6"/>
    <p:sldLayoutId id="2147483859" r:id="rId7"/>
    <p:sldLayoutId id="2147483860" r:id="rId8"/>
    <p:sldLayoutId id="2147483861" r:id="rId9"/>
    <p:sldLayoutId id="2147483862" r:id="rId10"/>
    <p:sldLayoutId id="2147483863" r:id="rId11"/>
    <p:sldLayoutId id="2147483864" r:id="rId12"/>
    <p:sldLayoutId id="2147483865" r:id="rId13"/>
    <p:sldLayoutId id="2147483779" r:id="rId14"/>
    <p:sldLayoutId id="2147483780" r:id="rId15"/>
    <p:sldLayoutId id="2147483781" r:id="rId16"/>
    <p:sldLayoutId id="2147483782" r:id="rId17"/>
    <p:sldLayoutId id="2147483783" r:id="rId18"/>
    <p:sldLayoutId id="2147483784" r:id="rId19"/>
    <p:sldLayoutId id="2147483785" r:id="rId20"/>
    <p:sldLayoutId id="2147483786" r:id="rId21"/>
  </p:sldLayoutIdLst>
  <p:hf hdr="0"/>
  <p:txStyles>
    <p:titleStyle>
      <a:lvl1pPr algn="l" defTabSz="914400" rtl="0" eaLnBrk="1" latinLnBrk="0" hangingPunct="1">
        <a:spcBef>
          <a:spcPct val="0"/>
        </a:spcBef>
        <a:buNone/>
        <a:defRPr sz="2400" kern="1200">
          <a:solidFill>
            <a:schemeClr val="tx2"/>
          </a:solidFill>
          <a:latin typeface="+mj-lt"/>
          <a:ea typeface="+mj-ea"/>
          <a:cs typeface="+mj-cs"/>
        </a:defRPr>
      </a:lvl1pPr>
    </p:titleStyle>
    <p:bodyStyle>
      <a:lvl1pPr marL="0" indent="0" algn="l" defTabSz="914400" rtl="0" eaLnBrk="1" latinLnBrk="0" hangingPunct="1">
        <a:spcBef>
          <a:spcPts val="0"/>
        </a:spcBef>
        <a:buFont typeface="Arial" pitchFamily="34" charset="0"/>
        <a:buNone/>
        <a:defRPr sz="2000" kern="1200">
          <a:solidFill>
            <a:schemeClr val="accent1"/>
          </a:solidFill>
          <a:latin typeface="+mn-lt"/>
          <a:ea typeface="+mn-ea"/>
          <a:cs typeface="+mn-cs"/>
        </a:defRPr>
      </a:lvl1pPr>
      <a:lvl2pPr marL="180000" indent="-180000" algn="l" defTabSz="914400" rtl="0" eaLnBrk="1" latinLnBrk="0" hangingPunct="1">
        <a:lnSpc>
          <a:spcPct val="100000"/>
        </a:lnSpc>
        <a:spcBef>
          <a:spcPts val="1000"/>
        </a:spcBef>
        <a:buFont typeface="Arial" pitchFamily="34" charset="0"/>
        <a:buChar char="•"/>
        <a:defRPr sz="2000" kern="1200">
          <a:solidFill>
            <a:schemeClr val="accent1"/>
          </a:solidFill>
          <a:latin typeface="+mn-lt"/>
          <a:ea typeface="+mn-ea"/>
          <a:cs typeface="+mn-cs"/>
        </a:defRPr>
      </a:lvl2pPr>
      <a:lvl3pPr marL="396000" indent="-216000" algn="l" defTabSz="914400" rtl="0" eaLnBrk="1" latinLnBrk="0" hangingPunct="1">
        <a:lnSpc>
          <a:spcPct val="100000"/>
        </a:lnSpc>
        <a:spcBef>
          <a:spcPts val="1000"/>
        </a:spcBef>
        <a:buFont typeface="Arial" pitchFamily="34" charset="0"/>
        <a:buChar char="−"/>
        <a:defRPr sz="2000" kern="1200">
          <a:solidFill>
            <a:schemeClr val="accent1"/>
          </a:solidFill>
          <a:latin typeface="+mn-lt"/>
          <a:ea typeface="+mn-ea"/>
          <a:cs typeface="+mn-cs"/>
        </a:defRPr>
      </a:lvl3pPr>
      <a:lvl4pPr marL="612000" indent="-180000" algn="l" defTabSz="914400" rtl="0" eaLnBrk="1" latinLnBrk="0" hangingPunct="1">
        <a:lnSpc>
          <a:spcPct val="100000"/>
        </a:lnSpc>
        <a:spcBef>
          <a:spcPts val="1000"/>
        </a:spcBef>
        <a:buFont typeface="Arial" pitchFamily="34" charset="0"/>
        <a:buChar char="•"/>
        <a:defRPr sz="2000" kern="1200">
          <a:solidFill>
            <a:schemeClr val="accent1"/>
          </a:solidFill>
          <a:latin typeface="+mn-lt"/>
          <a:ea typeface="+mn-ea"/>
          <a:cs typeface="+mn-cs"/>
        </a:defRPr>
      </a:lvl4pPr>
      <a:lvl5pPr marL="900000" indent="-216000" algn="l" defTabSz="914400" rtl="0" eaLnBrk="1" latinLnBrk="0" hangingPunct="1">
        <a:lnSpc>
          <a:spcPct val="100000"/>
        </a:lnSpc>
        <a:spcBef>
          <a:spcPts val="1000"/>
        </a:spcBef>
        <a:buFont typeface="Arial" pitchFamily="34" charset="0"/>
        <a:buChar char="−"/>
        <a:defRPr sz="2000" kern="1200">
          <a:solidFill>
            <a:schemeClr val="accent1"/>
          </a:solidFill>
          <a:latin typeface="+mn-lt"/>
          <a:ea typeface="+mn-ea"/>
          <a:cs typeface="+mn-cs"/>
        </a:defRPr>
      </a:lvl5pPr>
      <a:lvl6pPr marL="1076325" indent="-180975" algn="l" defTabSz="914400" rtl="0" eaLnBrk="1" latinLnBrk="0" hangingPunct="1">
        <a:spcBef>
          <a:spcPct val="20000"/>
        </a:spcBef>
        <a:buFont typeface="Arial" pitchFamily="34" charset="0"/>
        <a:buChar char="•"/>
        <a:defRPr sz="2000" kern="1200">
          <a:solidFill>
            <a:schemeClr val="accent1"/>
          </a:solidFill>
          <a:latin typeface="+mn-lt"/>
          <a:ea typeface="+mn-ea"/>
          <a:cs typeface="+mn-cs"/>
        </a:defRPr>
      </a:lvl6pPr>
      <a:lvl7pPr marL="1257300" indent="-180975" algn="l" defTabSz="914400" rtl="0" eaLnBrk="1" latinLnBrk="0" hangingPunct="1">
        <a:spcBef>
          <a:spcPct val="20000"/>
        </a:spcBef>
        <a:buFont typeface="Arial" pitchFamily="34" charset="0"/>
        <a:buChar char="−"/>
        <a:defRPr sz="2000" kern="1200">
          <a:solidFill>
            <a:schemeClr val="accent1"/>
          </a:solidFill>
          <a:latin typeface="+mn-lt"/>
          <a:ea typeface="+mn-ea"/>
          <a:cs typeface="+mn-cs"/>
        </a:defRPr>
      </a:lvl7pPr>
      <a:lvl8pPr marL="1438275" indent="-180975" algn="l" defTabSz="914400" rtl="0" eaLnBrk="1" latinLnBrk="0" hangingPunct="1">
        <a:spcBef>
          <a:spcPct val="20000"/>
        </a:spcBef>
        <a:buFont typeface="Arial" pitchFamily="34" charset="0"/>
        <a:buChar char="•"/>
        <a:defRPr sz="2000" kern="1200">
          <a:solidFill>
            <a:schemeClr val="accent1"/>
          </a:solidFill>
          <a:latin typeface="+mn-lt"/>
          <a:ea typeface="+mn-ea"/>
          <a:cs typeface="+mn-cs"/>
        </a:defRPr>
      </a:lvl8pPr>
      <a:lvl9pPr marL="1619250" indent="-180975" algn="l" defTabSz="914400" rtl="0" eaLnBrk="1" latinLnBrk="0" hangingPunct="1">
        <a:spcBef>
          <a:spcPct val="20000"/>
        </a:spcBef>
        <a:buFont typeface="Arial" pitchFamily="34" charset="0"/>
        <a:buChar char="−"/>
        <a:defRPr sz="2000" kern="1200">
          <a:solidFill>
            <a:schemeClr val="accent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10.xml"/></Relationships>
</file>

<file path=ppt/slides/_rels/slide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17.xml"/><Relationship Id="rId1" Type="http://schemas.openxmlformats.org/officeDocument/2006/relationships/slideLayout" Target="../slideLayouts/slideLayout4.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18.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2.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3.xml"/><Relationship Id="rId1" Type="http://schemas.openxmlformats.org/officeDocument/2006/relationships/slideLayout" Target="../slideLayouts/slideLayout3.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4.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4.xml"/><Relationship Id="rId1" Type="http://schemas.openxmlformats.org/officeDocument/2006/relationships/slideLayout" Target="../slideLayouts/slideLayout3.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5.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5.xml"/><Relationship Id="rId1" Type="http://schemas.openxmlformats.org/officeDocument/2006/relationships/slideLayout" Target="../slideLayouts/slideLayout3.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normAutofit/>
          </a:bodyPr>
          <a:lstStyle/>
          <a:p>
            <a:pPr algn="ctr"/>
            <a:r>
              <a:rPr lang="en-US" b="1" dirty="0" smtClean="0"/>
              <a:t>Managing People Change</a:t>
            </a:r>
            <a:endParaRPr lang="en-IN" b="1" dirty="0"/>
          </a:p>
        </p:txBody>
      </p:sp>
      <p:pic>
        <p:nvPicPr>
          <p:cNvPr id="1026" name="Picture 2"/>
          <p:cNvPicPr>
            <a:picLocks noChangeAspect="1" noChangeArrowheads="1"/>
          </p:cNvPicPr>
          <p:nvPr/>
        </p:nvPicPr>
        <p:blipFill>
          <a:blip r:embed="rId3" cstate="print"/>
          <a:srcRect/>
          <a:stretch>
            <a:fillRect/>
          </a:stretch>
        </p:blipFill>
        <p:spPr bwMode="auto">
          <a:xfrm>
            <a:off x="827584" y="1124744"/>
            <a:ext cx="7056784" cy="4032448"/>
          </a:xfrm>
          <a:prstGeom prst="rect">
            <a:avLst/>
          </a:prstGeom>
          <a:noFill/>
          <a:ln w="9525">
            <a:noFill/>
            <a:miter lim="800000"/>
            <a:headEnd/>
            <a:tailEnd/>
          </a:ln>
          <a:effectLst/>
        </p:spPr>
      </p:pic>
    </p:spTree>
    <p:extLst>
      <p:ext uri="{BB962C8B-B14F-4D97-AF65-F5344CB8AC3E}">
        <p14:creationId xmlns:p14="http://schemas.microsoft.com/office/powerpoint/2010/main" val="112821717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38" name="Rectangle 18"/>
          <p:cNvSpPr>
            <a:spLocks noGrp="1" noChangeArrowheads="1"/>
          </p:cNvSpPr>
          <p:nvPr>
            <p:ph type="title"/>
          </p:nvPr>
        </p:nvSpPr>
        <p:spPr>
          <a:xfrm>
            <a:off x="187638" y="608400"/>
            <a:ext cx="8805600" cy="820800"/>
          </a:xfrm>
        </p:spPr>
        <p:txBody>
          <a:bodyPr/>
          <a:lstStyle/>
          <a:p>
            <a:r>
              <a:rPr lang="en-US" dirty="0" smtClean="0">
                <a:solidFill>
                  <a:schemeClr val="accent1"/>
                </a:solidFill>
              </a:rPr>
              <a:t>John P Kotter's 'eight steps to successful change'</a:t>
            </a:r>
            <a:r>
              <a:rPr lang="en-US" dirty="0" smtClean="0">
                <a:solidFill>
                  <a:srgbClr val="FF0000"/>
                </a:solidFill>
              </a:rPr>
              <a:t/>
            </a:r>
            <a:br>
              <a:rPr lang="en-US" dirty="0" smtClean="0">
                <a:solidFill>
                  <a:srgbClr val="FF0000"/>
                </a:solidFill>
              </a:rPr>
            </a:br>
            <a:r>
              <a:rPr lang="en-US" dirty="0" smtClean="0"/>
              <a:t/>
            </a:r>
            <a:br>
              <a:rPr lang="en-US" dirty="0" smtClean="0"/>
            </a:br>
            <a:r>
              <a:rPr lang="en-US" dirty="0" smtClean="0"/>
              <a:t/>
            </a:r>
            <a:br>
              <a:rPr lang="en-US" dirty="0" smtClean="0"/>
            </a:br>
            <a:r>
              <a:rPr lang="en-US" dirty="0" smtClean="0"/>
              <a:t>	</a:t>
            </a:r>
            <a:endParaRPr lang="en-US" dirty="0"/>
          </a:p>
        </p:txBody>
      </p:sp>
      <p:sp>
        <p:nvSpPr>
          <p:cNvPr id="7" name="Rectangle 6"/>
          <p:cNvSpPr/>
          <p:nvPr/>
        </p:nvSpPr>
        <p:spPr>
          <a:xfrm>
            <a:off x="71406" y="1285860"/>
            <a:ext cx="6286544" cy="338554"/>
          </a:xfrm>
          <a:prstGeom prst="rect">
            <a:avLst/>
          </a:prstGeom>
        </p:spPr>
        <p:txBody>
          <a:bodyPr wrap="square">
            <a:spAutoFit/>
          </a:bodyPr>
          <a:lstStyle/>
          <a:p>
            <a:r>
              <a:rPr lang="en-US" sz="1600" b="1" kern="0" dirty="0" smtClean="0">
                <a:solidFill>
                  <a:srgbClr val="3A4972"/>
                </a:solidFill>
                <a:latin typeface="Arial"/>
                <a:cs typeface="Arial"/>
              </a:rPr>
              <a:t>Kotter's eight step change model:</a:t>
            </a:r>
          </a:p>
        </p:txBody>
      </p:sp>
      <p:pic>
        <p:nvPicPr>
          <p:cNvPr id="1029" name="Picture 5"/>
          <p:cNvPicPr>
            <a:picLocks noChangeAspect="1" noChangeArrowheads="1"/>
          </p:cNvPicPr>
          <p:nvPr/>
        </p:nvPicPr>
        <p:blipFill>
          <a:blip r:embed="rId3" cstate="print"/>
          <a:srcRect/>
          <a:stretch>
            <a:fillRect/>
          </a:stretch>
        </p:blipFill>
        <p:spPr bwMode="auto">
          <a:xfrm>
            <a:off x="852760" y="1714488"/>
            <a:ext cx="7076826" cy="4621601"/>
          </a:xfrm>
          <a:prstGeom prst="rect">
            <a:avLst/>
          </a:prstGeom>
          <a:noFill/>
          <a:ln w="9525">
            <a:noFill/>
            <a:miter lim="800000"/>
            <a:headEnd/>
            <a:tailEnd/>
          </a:ln>
          <a:effectLst/>
        </p:spPr>
      </p:pic>
      <p:sp>
        <p:nvSpPr>
          <p:cNvPr id="9" name="TB4_Section_header"/>
          <p:cNvSpPr txBox="1">
            <a:spLocks noChangeArrowheads="1"/>
          </p:cNvSpPr>
          <p:nvPr/>
        </p:nvSpPr>
        <p:spPr bwMode="auto">
          <a:xfrm>
            <a:off x="168275" y="174625"/>
            <a:ext cx="5038725" cy="203200"/>
          </a:xfrm>
          <a:prstGeom prst="rect">
            <a:avLst/>
          </a:prstGeom>
          <a:noFill/>
          <a:ln w="9525">
            <a:noFill/>
            <a:miter lim="800000"/>
            <a:headEnd/>
            <a:tailEnd/>
          </a:ln>
          <a:effectLst/>
        </p:spPr>
        <p:txBody>
          <a:bodyPr wrap="none" lIns="0" tIns="0" rIns="0" bIns="0" anchor="b"/>
          <a:lstStyle/>
          <a:p>
            <a:pPr>
              <a:spcBef>
                <a:spcPct val="0"/>
              </a:spcBef>
              <a:spcAft>
                <a:spcPct val="0"/>
              </a:spcAft>
              <a:buSzTx/>
            </a:pPr>
            <a:r>
              <a:rPr lang="en-US" sz="1600" dirty="0" smtClean="0">
                <a:solidFill>
                  <a:srgbClr val="2666A6"/>
                </a:solidFill>
              </a:rPr>
              <a:t>Managing ‘People’ change in e-Governance projects</a:t>
            </a:r>
            <a:endParaRPr lang="en-US" sz="1600" dirty="0">
              <a:solidFill>
                <a:srgbClr val="2666A6"/>
              </a:solidFill>
            </a:endParaRPr>
          </a:p>
        </p:txBody>
      </p:sp>
    </p:spTree>
    <p:extLst>
      <p:ext uri="{BB962C8B-B14F-4D97-AF65-F5344CB8AC3E}">
        <p14:creationId xmlns:p14="http://schemas.microsoft.com/office/powerpoint/2010/main" val="81815816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19"/>
          <p:cNvSpPr>
            <a:spLocks noGrp="1" noChangeArrowheads="1"/>
          </p:cNvSpPr>
          <p:nvPr>
            <p:ph type="body" sz="quarter" idx="10"/>
          </p:nvPr>
        </p:nvSpPr>
        <p:spPr/>
        <p:txBody>
          <a:bodyPr/>
          <a:lstStyle/>
          <a:p>
            <a:pPr lvl="1"/>
            <a:r>
              <a:rPr lang="en-US" sz="1600" b="1" dirty="0" smtClean="0"/>
              <a:t>Increase urgency</a:t>
            </a:r>
            <a:r>
              <a:rPr lang="en-US" sz="1600" dirty="0" smtClean="0"/>
              <a:t> - inspire people to move, make objectives real and relevant. </a:t>
            </a:r>
          </a:p>
          <a:p>
            <a:pPr lvl="1"/>
            <a:r>
              <a:rPr lang="en-US" sz="1600" b="1" dirty="0" smtClean="0"/>
              <a:t>Build the guiding team</a:t>
            </a:r>
            <a:r>
              <a:rPr lang="en-US" sz="1600" dirty="0" smtClean="0"/>
              <a:t> - get the right people in place with the right emotional commitment, and the right mix of skills and levels. </a:t>
            </a:r>
          </a:p>
          <a:p>
            <a:pPr lvl="1"/>
            <a:r>
              <a:rPr lang="en-US" sz="1600" b="1" dirty="0" smtClean="0"/>
              <a:t>Get the vision right</a:t>
            </a:r>
            <a:r>
              <a:rPr lang="en-US" sz="1600" dirty="0" smtClean="0"/>
              <a:t> - get the team to establish a simple vision and strategy, focus on emotional and creative aspects necessary to drive service and efficiency. </a:t>
            </a:r>
          </a:p>
          <a:p>
            <a:pPr lvl="1"/>
            <a:r>
              <a:rPr lang="en-US" sz="1600" b="1" dirty="0" smtClean="0"/>
              <a:t>Communicate for buy-in</a:t>
            </a:r>
            <a:r>
              <a:rPr lang="en-US" sz="1600" dirty="0" smtClean="0"/>
              <a:t> - Involve as many people as possible, communicate the essentials, simply, and to appeal and respond to people's needs. De-clutter communications - make technology work for you rather than against. </a:t>
            </a:r>
          </a:p>
          <a:p>
            <a:pPr lvl="1"/>
            <a:r>
              <a:rPr lang="en-US" sz="1600" b="1" dirty="0" smtClean="0"/>
              <a:t>Empower action</a:t>
            </a:r>
            <a:r>
              <a:rPr lang="en-US" sz="1600" dirty="0" smtClean="0"/>
              <a:t> - Remove obstacles, enable constructive feedback and lots of support from leaders - reward and recognise progress and achievements. </a:t>
            </a:r>
          </a:p>
          <a:p>
            <a:pPr lvl="1"/>
            <a:r>
              <a:rPr lang="en-US" sz="1600" b="1" dirty="0" smtClean="0"/>
              <a:t>Create short-term wins</a:t>
            </a:r>
            <a:r>
              <a:rPr lang="en-US" sz="1600" dirty="0" smtClean="0"/>
              <a:t> - Set aims that are easy to achieve - in bite-size chunks. Manageable numbers of initiatives. Finish current stages before starting new ones. </a:t>
            </a:r>
          </a:p>
          <a:p>
            <a:pPr lvl="1"/>
            <a:r>
              <a:rPr lang="en-US" sz="1600" b="1" dirty="0" smtClean="0"/>
              <a:t>Don't let up</a:t>
            </a:r>
            <a:r>
              <a:rPr lang="en-US" sz="1600" dirty="0" smtClean="0"/>
              <a:t> - Foster and encourage determination and persistence - ongoing change - encourage ongoing progress reporting - highlight achieved and future milestones. </a:t>
            </a:r>
          </a:p>
          <a:p>
            <a:pPr lvl="1"/>
            <a:r>
              <a:rPr lang="en-US" sz="1600" b="1" dirty="0" smtClean="0"/>
              <a:t>Make change stick</a:t>
            </a:r>
            <a:r>
              <a:rPr lang="en-US" sz="1600" dirty="0" smtClean="0"/>
              <a:t> - Reinforce the value of successful change via recruitment, promotion, new change leaders. Weave change into culture. </a:t>
            </a:r>
            <a:r>
              <a:rPr lang="en-US" dirty="0" smtClean="0"/>
              <a:t/>
            </a:r>
            <a:br>
              <a:rPr lang="en-US" dirty="0" smtClean="0"/>
            </a:br>
            <a:endParaRPr lang="en-US" dirty="0" smtClean="0"/>
          </a:p>
        </p:txBody>
      </p:sp>
      <p:sp>
        <p:nvSpPr>
          <p:cNvPr id="798738" name="Rectangle 18"/>
          <p:cNvSpPr>
            <a:spLocks noGrp="1" noChangeArrowheads="1"/>
          </p:cNvSpPr>
          <p:nvPr>
            <p:ph type="title"/>
          </p:nvPr>
        </p:nvSpPr>
        <p:spPr>
          <a:xfrm>
            <a:off x="187638" y="0"/>
            <a:ext cx="8805600" cy="836712"/>
          </a:xfrm>
        </p:spPr>
        <p:style>
          <a:lnRef idx="1">
            <a:schemeClr val="accent4"/>
          </a:lnRef>
          <a:fillRef idx="3">
            <a:schemeClr val="accent4"/>
          </a:fillRef>
          <a:effectRef idx="2">
            <a:schemeClr val="accent4"/>
          </a:effectRef>
          <a:fontRef idx="minor">
            <a:schemeClr val="lt1"/>
          </a:fontRef>
        </p:style>
        <p:txBody>
          <a:bodyPr/>
          <a:lstStyle/>
          <a:p>
            <a:r>
              <a:rPr lang="en-US" dirty="0" smtClean="0"/>
              <a:t>John P </a:t>
            </a:r>
            <a:r>
              <a:rPr lang="en-US" dirty="0" err="1" smtClean="0"/>
              <a:t>Kotter's</a:t>
            </a:r>
            <a:r>
              <a:rPr lang="en-US" dirty="0" smtClean="0"/>
              <a:t> eight steps to successful change</a:t>
            </a:r>
            <a:br>
              <a:rPr lang="en-US" dirty="0" smtClean="0"/>
            </a:br>
            <a:r>
              <a:rPr lang="en-US" dirty="0" smtClean="0"/>
              <a:t/>
            </a:r>
            <a:br>
              <a:rPr lang="en-US" dirty="0" smtClean="0"/>
            </a:br>
            <a:r>
              <a:rPr lang="en-US" dirty="0" smtClean="0"/>
              <a:t/>
            </a:r>
            <a:br>
              <a:rPr lang="en-US" dirty="0" smtClean="0"/>
            </a:br>
            <a:r>
              <a:rPr lang="en-US" dirty="0" smtClean="0"/>
              <a:t>	</a:t>
            </a:r>
            <a:endParaRPr lang="en-US" dirty="0"/>
          </a:p>
        </p:txBody>
      </p:sp>
      <p:sp>
        <p:nvSpPr>
          <p:cNvPr id="7" name="Rectangle 6"/>
          <p:cNvSpPr/>
          <p:nvPr/>
        </p:nvSpPr>
        <p:spPr>
          <a:xfrm>
            <a:off x="71406" y="1285860"/>
            <a:ext cx="6286544" cy="338554"/>
          </a:xfrm>
          <a:prstGeom prst="rect">
            <a:avLst/>
          </a:prstGeom>
        </p:spPr>
        <p:txBody>
          <a:bodyPr wrap="square">
            <a:spAutoFit/>
          </a:bodyPr>
          <a:lstStyle/>
          <a:p>
            <a:r>
              <a:rPr lang="en-US" sz="1600" b="1" kern="0" dirty="0" smtClean="0">
                <a:solidFill>
                  <a:srgbClr val="3A4972"/>
                </a:solidFill>
                <a:latin typeface="Arial"/>
                <a:cs typeface="Arial"/>
              </a:rPr>
              <a:t>Kotter's eight step change model can be summarised as:</a:t>
            </a:r>
          </a:p>
        </p:txBody>
      </p:sp>
    </p:spTree>
    <p:extLst>
      <p:ext uri="{BB962C8B-B14F-4D97-AF65-F5344CB8AC3E}">
        <p14:creationId xmlns:p14="http://schemas.microsoft.com/office/powerpoint/2010/main" val="11301909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 calcmode="lin" valueType="num">
                                      <p:cBhvr additive="base">
                                        <p:cTn id="7"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6">
                                            <p:txEl>
                                              <p:pRg st="1" end="1"/>
                                            </p:txEl>
                                          </p:spTgt>
                                        </p:tgtEl>
                                        <p:attrNameLst>
                                          <p:attrName>style.visibility</p:attrName>
                                        </p:attrNameLst>
                                      </p:cBhvr>
                                      <p:to>
                                        <p:strVal val="visible"/>
                                      </p:to>
                                    </p:set>
                                    <p:anim calcmode="lin" valueType="num">
                                      <p:cBhvr additive="base">
                                        <p:cTn id="13"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6">
                                            <p:txEl>
                                              <p:pRg st="2" end="2"/>
                                            </p:txEl>
                                          </p:spTgt>
                                        </p:tgtEl>
                                        <p:attrNameLst>
                                          <p:attrName>style.visibility</p:attrName>
                                        </p:attrNameLst>
                                      </p:cBhvr>
                                      <p:to>
                                        <p:strVal val="visible"/>
                                      </p:to>
                                    </p:set>
                                    <p:anim calcmode="lin" valueType="num">
                                      <p:cBhvr additive="base">
                                        <p:cTn id="19"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6">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6">
                                            <p:txEl>
                                              <p:pRg st="3" end="3"/>
                                            </p:txEl>
                                          </p:spTgt>
                                        </p:tgtEl>
                                        <p:attrNameLst>
                                          <p:attrName>style.visibility</p:attrName>
                                        </p:attrNameLst>
                                      </p:cBhvr>
                                      <p:to>
                                        <p:strVal val="visible"/>
                                      </p:to>
                                    </p:set>
                                    <p:anim calcmode="lin" valueType="num">
                                      <p:cBhvr additive="base">
                                        <p:cTn id="25" dur="500" fill="hold"/>
                                        <p:tgtEl>
                                          <p:spTgt spid="6">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6">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6">
                                            <p:txEl>
                                              <p:pRg st="4" end="4"/>
                                            </p:txEl>
                                          </p:spTgt>
                                        </p:tgtEl>
                                        <p:attrNameLst>
                                          <p:attrName>style.visibility</p:attrName>
                                        </p:attrNameLst>
                                      </p:cBhvr>
                                      <p:to>
                                        <p:strVal val="visible"/>
                                      </p:to>
                                    </p:set>
                                    <p:anim calcmode="lin" valueType="num">
                                      <p:cBhvr additive="base">
                                        <p:cTn id="31" dur="500" fill="hold"/>
                                        <p:tgtEl>
                                          <p:spTgt spid="6">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6">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6">
                                            <p:txEl>
                                              <p:pRg st="5" end="5"/>
                                            </p:txEl>
                                          </p:spTgt>
                                        </p:tgtEl>
                                        <p:attrNameLst>
                                          <p:attrName>style.visibility</p:attrName>
                                        </p:attrNameLst>
                                      </p:cBhvr>
                                      <p:to>
                                        <p:strVal val="visible"/>
                                      </p:to>
                                    </p:set>
                                    <p:anim calcmode="lin" valueType="num">
                                      <p:cBhvr additive="base">
                                        <p:cTn id="37" dur="500" fill="hold"/>
                                        <p:tgtEl>
                                          <p:spTgt spid="6">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6">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nodeType="clickEffect">
                                  <p:stCondLst>
                                    <p:cond delay="0"/>
                                  </p:stCondLst>
                                  <p:childTnLst>
                                    <p:set>
                                      <p:cBhvr>
                                        <p:cTn id="42" dur="1" fill="hold">
                                          <p:stCondLst>
                                            <p:cond delay="0"/>
                                          </p:stCondLst>
                                        </p:cTn>
                                        <p:tgtEl>
                                          <p:spTgt spid="6">
                                            <p:txEl>
                                              <p:pRg st="6" end="6"/>
                                            </p:txEl>
                                          </p:spTgt>
                                        </p:tgtEl>
                                        <p:attrNameLst>
                                          <p:attrName>style.visibility</p:attrName>
                                        </p:attrNameLst>
                                      </p:cBhvr>
                                      <p:to>
                                        <p:strVal val="visible"/>
                                      </p:to>
                                    </p:set>
                                    <p:anim calcmode="lin" valueType="num">
                                      <p:cBhvr additive="base">
                                        <p:cTn id="43" dur="500" fill="hold"/>
                                        <p:tgtEl>
                                          <p:spTgt spid="6">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6">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nodeType="clickEffect">
                                  <p:stCondLst>
                                    <p:cond delay="0"/>
                                  </p:stCondLst>
                                  <p:childTnLst>
                                    <p:set>
                                      <p:cBhvr>
                                        <p:cTn id="48" dur="1" fill="hold">
                                          <p:stCondLst>
                                            <p:cond delay="0"/>
                                          </p:stCondLst>
                                        </p:cTn>
                                        <p:tgtEl>
                                          <p:spTgt spid="6">
                                            <p:txEl>
                                              <p:pRg st="7" end="7"/>
                                            </p:txEl>
                                          </p:spTgt>
                                        </p:tgtEl>
                                        <p:attrNameLst>
                                          <p:attrName>style.visibility</p:attrName>
                                        </p:attrNameLst>
                                      </p:cBhvr>
                                      <p:to>
                                        <p:strVal val="visible"/>
                                      </p:to>
                                    </p:set>
                                    <p:anim calcmode="lin" valueType="num">
                                      <p:cBhvr additive="base">
                                        <p:cTn id="49" dur="500" fill="hold"/>
                                        <p:tgtEl>
                                          <p:spTgt spid="6">
                                            <p:txEl>
                                              <p:pRg st="7" end="7"/>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6">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19"/>
          <p:cNvSpPr>
            <a:spLocks noGrp="1" noChangeArrowheads="1"/>
          </p:cNvSpPr>
          <p:nvPr>
            <p:ph type="body" sz="quarter" idx="10"/>
          </p:nvPr>
        </p:nvSpPr>
        <p:spPr>
          <a:xfrm>
            <a:off x="0" y="980729"/>
            <a:ext cx="8769600" cy="2088231"/>
          </a:xfrm>
        </p:spPr>
        <p:txBody>
          <a:bodyPr>
            <a:normAutofit fontScale="85000" lnSpcReduction="10000"/>
          </a:bodyPr>
          <a:lstStyle/>
          <a:p>
            <a:pPr algn="ctr"/>
            <a:endParaRPr lang="en-US" b="1" i="1" dirty="0" smtClean="0">
              <a:solidFill>
                <a:schemeClr val="accent2"/>
              </a:solidFill>
            </a:endParaRPr>
          </a:p>
          <a:p>
            <a:pPr algn="ctr"/>
            <a:endParaRPr lang="en-US" b="1" i="1" dirty="0" smtClean="0">
              <a:solidFill>
                <a:schemeClr val="accent2"/>
              </a:solidFill>
            </a:endParaRPr>
          </a:p>
          <a:p>
            <a:pPr algn="ctr"/>
            <a:endParaRPr lang="en-US" b="1" i="1" dirty="0" smtClean="0">
              <a:solidFill>
                <a:schemeClr val="accent2"/>
              </a:solidFill>
            </a:endParaRPr>
          </a:p>
          <a:p>
            <a:pPr algn="ctr">
              <a:lnSpc>
                <a:spcPct val="150000"/>
              </a:lnSpc>
            </a:pPr>
            <a:r>
              <a:rPr lang="en-US" b="1" i="1" dirty="0" smtClean="0">
                <a:solidFill>
                  <a:schemeClr val="accent2"/>
                </a:solidFill>
              </a:rPr>
              <a:t>Change management </a:t>
            </a:r>
            <a:r>
              <a:rPr lang="en-US" dirty="0" smtClean="0"/>
              <a:t>is the process, tools and techniques to manage the </a:t>
            </a:r>
            <a:r>
              <a:rPr lang="en-US" b="1" i="1" dirty="0" smtClean="0">
                <a:solidFill>
                  <a:schemeClr val="accent2"/>
                </a:solidFill>
              </a:rPr>
              <a:t>people-side of business change </a:t>
            </a:r>
            <a:r>
              <a:rPr lang="en-US" dirty="0" smtClean="0"/>
              <a:t>to achieve the required business / </a:t>
            </a:r>
            <a:r>
              <a:rPr lang="en-US" dirty="0" err="1" smtClean="0"/>
              <a:t>organisational</a:t>
            </a:r>
            <a:r>
              <a:rPr lang="en-US" dirty="0" smtClean="0"/>
              <a:t> outcome, and to realize that business change effectively within the social infrastructure of the workplace.</a:t>
            </a:r>
          </a:p>
          <a:p>
            <a:pPr>
              <a:lnSpc>
                <a:spcPct val="150000"/>
              </a:lnSpc>
            </a:pPr>
            <a:endParaRPr lang="en-US" dirty="0" smtClean="0"/>
          </a:p>
          <a:p>
            <a:pPr>
              <a:lnSpc>
                <a:spcPct val="150000"/>
              </a:lnSpc>
            </a:pPr>
            <a:endParaRPr lang="en-US" dirty="0" smtClean="0"/>
          </a:p>
          <a:p>
            <a:pPr>
              <a:lnSpc>
                <a:spcPct val="150000"/>
              </a:lnSpc>
            </a:pPr>
            <a:endParaRPr lang="en-US" dirty="0" smtClean="0"/>
          </a:p>
        </p:txBody>
      </p:sp>
      <p:sp>
        <p:nvSpPr>
          <p:cNvPr id="798738" name="Rectangle 18"/>
          <p:cNvSpPr>
            <a:spLocks noGrp="1" noChangeArrowheads="1"/>
          </p:cNvSpPr>
          <p:nvPr>
            <p:ph type="title"/>
          </p:nvPr>
        </p:nvSpPr>
        <p:spPr>
          <a:xfrm>
            <a:off x="187638" y="608400"/>
            <a:ext cx="8805600" cy="820800"/>
          </a:xfrm>
        </p:spPr>
        <p:txBody>
          <a:bodyPr/>
          <a:lstStyle/>
          <a:p>
            <a:r>
              <a:rPr lang="en-US" dirty="0" smtClean="0"/>
              <a:t>What is Change Management?</a:t>
            </a:r>
          </a:p>
        </p:txBody>
      </p:sp>
      <p:sp>
        <p:nvSpPr>
          <p:cNvPr id="8" name="TB4_Section_header"/>
          <p:cNvSpPr txBox="1">
            <a:spLocks noChangeArrowheads="1"/>
          </p:cNvSpPr>
          <p:nvPr/>
        </p:nvSpPr>
        <p:spPr bwMode="auto">
          <a:xfrm>
            <a:off x="168275" y="174625"/>
            <a:ext cx="5038725" cy="203200"/>
          </a:xfrm>
          <a:prstGeom prst="rect">
            <a:avLst/>
          </a:prstGeom>
          <a:noFill/>
          <a:ln w="9525">
            <a:noFill/>
            <a:miter lim="800000"/>
            <a:headEnd/>
            <a:tailEnd/>
          </a:ln>
          <a:effectLst/>
        </p:spPr>
        <p:txBody>
          <a:bodyPr wrap="none" lIns="0" tIns="0" rIns="0" bIns="0" anchor="b"/>
          <a:lstStyle/>
          <a:p>
            <a:pPr>
              <a:spcBef>
                <a:spcPct val="0"/>
              </a:spcBef>
              <a:spcAft>
                <a:spcPct val="0"/>
              </a:spcAft>
              <a:buSzTx/>
            </a:pPr>
            <a:r>
              <a:rPr lang="en-US" sz="1600" dirty="0" smtClean="0">
                <a:solidFill>
                  <a:schemeClr val="accent1"/>
                </a:solidFill>
              </a:rPr>
              <a:t>Approach for managing ‘People’ change in e-Governance projects</a:t>
            </a:r>
            <a:endParaRPr lang="en-US" sz="1600" dirty="0">
              <a:solidFill>
                <a:schemeClr val="accent1"/>
              </a:solidFill>
            </a:endParaRPr>
          </a:p>
        </p:txBody>
      </p:sp>
      <p:pic>
        <p:nvPicPr>
          <p:cNvPr id="5" name="Picture 2"/>
          <p:cNvPicPr>
            <a:picLocks noChangeAspect="1" noChangeArrowheads="1"/>
          </p:cNvPicPr>
          <p:nvPr/>
        </p:nvPicPr>
        <p:blipFill>
          <a:blip r:embed="rId3" cstate="print"/>
          <a:srcRect/>
          <a:stretch>
            <a:fillRect/>
          </a:stretch>
        </p:blipFill>
        <p:spPr bwMode="auto">
          <a:xfrm>
            <a:off x="2051720" y="3933056"/>
            <a:ext cx="5734990" cy="2148937"/>
          </a:xfrm>
          <a:prstGeom prst="rect">
            <a:avLst/>
          </a:prstGeom>
          <a:noFill/>
          <a:ln w="9525">
            <a:noFill/>
            <a:miter lim="800000"/>
            <a:headEnd/>
            <a:tailEnd/>
          </a:ln>
          <a:effectLst/>
        </p:spPr>
      </p:pic>
    </p:spTree>
    <p:extLst>
      <p:ext uri="{BB962C8B-B14F-4D97-AF65-F5344CB8AC3E}">
        <p14:creationId xmlns:p14="http://schemas.microsoft.com/office/powerpoint/2010/main" val="148828776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38" name="Rectangle 18"/>
          <p:cNvSpPr>
            <a:spLocks noGrp="1" noChangeArrowheads="1"/>
          </p:cNvSpPr>
          <p:nvPr>
            <p:ph type="title"/>
          </p:nvPr>
        </p:nvSpPr>
        <p:spPr/>
        <p:txBody>
          <a:bodyPr>
            <a:noAutofit/>
          </a:bodyPr>
          <a:lstStyle/>
          <a:p>
            <a:r>
              <a:rPr lang="en-US" sz="2800" dirty="0" smtClean="0"/>
              <a:t>Phases of Transformation: Journey from caterpillar to butterfly involves different kinds of emotions </a:t>
            </a:r>
          </a:p>
        </p:txBody>
      </p:sp>
      <p:grpSp>
        <p:nvGrpSpPr>
          <p:cNvPr id="2" name="Group 34"/>
          <p:cNvGrpSpPr/>
          <p:nvPr/>
        </p:nvGrpSpPr>
        <p:grpSpPr>
          <a:xfrm>
            <a:off x="500035" y="1571612"/>
            <a:ext cx="8001055" cy="3292348"/>
            <a:chOff x="500035" y="2636982"/>
            <a:chExt cx="8001055" cy="3292348"/>
          </a:xfrm>
        </p:grpSpPr>
        <p:cxnSp>
          <p:nvCxnSpPr>
            <p:cNvPr id="9" name="Straight Connector 8"/>
            <p:cNvCxnSpPr/>
            <p:nvPr/>
          </p:nvCxnSpPr>
          <p:spPr>
            <a:xfrm rot="5400000">
              <a:off x="-284990" y="4142586"/>
              <a:ext cx="2857520"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11" name="Straight Arrow Connector 10"/>
            <p:cNvCxnSpPr/>
            <p:nvPr/>
          </p:nvCxnSpPr>
          <p:spPr>
            <a:xfrm>
              <a:off x="1143770" y="4143380"/>
              <a:ext cx="6572296"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1142976" y="3929066"/>
              <a:ext cx="142876" cy="142876"/>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C00000"/>
                </a:solidFill>
              </a:endParaRPr>
            </a:p>
          </p:txBody>
        </p:sp>
        <p:sp>
          <p:nvSpPr>
            <p:cNvPr id="15" name="Oval 14"/>
            <p:cNvSpPr/>
            <p:nvPr/>
          </p:nvSpPr>
          <p:spPr>
            <a:xfrm>
              <a:off x="1643042" y="3357562"/>
              <a:ext cx="142876" cy="142876"/>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C00000"/>
                </a:solidFill>
              </a:endParaRPr>
            </a:p>
          </p:txBody>
        </p:sp>
        <p:sp>
          <p:nvSpPr>
            <p:cNvPr id="16" name="Oval 15"/>
            <p:cNvSpPr/>
            <p:nvPr/>
          </p:nvSpPr>
          <p:spPr>
            <a:xfrm>
              <a:off x="2143108" y="4071942"/>
              <a:ext cx="142876" cy="142876"/>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C00000"/>
                </a:solidFill>
              </a:endParaRPr>
            </a:p>
          </p:txBody>
        </p:sp>
        <p:sp>
          <p:nvSpPr>
            <p:cNvPr id="17" name="Oval 16"/>
            <p:cNvSpPr/>
            <p:nvPr/>
          </p:nvSpPr>
          <p:spPr>
            <a:xfrm>
              <a:off x="2500298" y="4857760"/>
              <a:ext cx="142876" cy="142876"/>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C00000"/>
                </a:solidFill>
              </a:endParaRPr>
            </a:p>
          </p:txBody>
        </p:sp>
        <p:sp>
          <p:nvSpPr>
            <p:cNvPr id="19" name="Oval 18"/>
            <p:cNvSpPr/>
            <p:nvPr/>
          </p:nvSpPr>
          <p:spPr>
            <a:xfrm>
              <a:off x="3214678" y="5500702"/>
              <a:ext cx="142876" cy="142876"/>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C00000"/>
                </a:solidFill>
              </a:endParaRPr>
            </a:p>
          </p:txBody>
        </p:sp>
        <p:sp>
          <p:nvSpPr>
            <p:cNvPr id="20" name="Oval 19"/>
            <p:cNvSpPr/>
            <p:nvPr/>
          </p:nvSpPr>
          <p:spPr>
            <a:xfrm>
              <a:off x="4000496" y="4643446"/>
              <a:ext cx="142876" cy="142876"/>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C00000"/>
                </a:solidFill>
              </a:endParaRPr>
            </a:p>
          </p:txBody>
        </p:sp>
        <p:sp>
          <p:nvSpPr>
            <p:cNvPr id="21" name="Oval 20"/>
            <p:cNvSpPr/>
            <p:nvPr/>
          </p:nvSpPr>
          <p:spPr>
            <a:xfrm>
              <a:off x="4929190" y="3357562"/>
              <a:ext cx="142876" cy="142876"/>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C00000"/>
                </a:solidFill>
              </a:endParaRPr>
            </a:p>
          </p:txBody>
        </p:sp>
        <p:sp>
          <p:nvSpPr>
            <p:cNvPr id="22" name="Oval 21"/>
            <p:cNvSpPr/>
            <p:nvPr/>
          </p:nvSpPr>
          <p:spPr>
            <a:xfrm>
              <a:off x="6357950" y="2714620"/>
              <a:ext cx="142876" cy="142876"/>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C00000"/>
                </a:solidFill>
              </a:endParaRPr>
            </a:p>
          </p:txBody>
        </p:sp>
        <p:sp>
          <p:nvSpPr>
            <p:cNvPr id="18" name="TextBox 17"/>
            <p:cNvSpPr txBox="1"/>
            <p:nvPr/>
          </p:nvSpPr>
          <p:spPr>
            <a:xfrm>
              <a:off x="785786" y="4192793"/>
              <a:ext cx="1357322" cy="307777"/>
            </a:xfrm>
            <a:prstGeom prst="rect">
              <a:avLst/>
            </a:prstGeom>
            <a:noFill/>
          </p:spPr>
          <p:txBody>
            <a:bodyPr wrap="square" rtlCol="0">
              <a:spAutoFit/>
            </a:bodyPr>
            <a:lstStyle/>
            <a:p>
              <a:r>
                <a:rPr lang="en-US" sz="1400" b="1" dirty="0" smtClean="0">
                  <a:solidFill>
                    <a:srgbClr val="3A4972"/>
                  </a:solidFill>
                </a:rPr>
                <a:t>Complacency</a:t>
              </a:r>
            </a:p>
          </p:txBody>
        </p:sp>
        <p:sp>
          <p:nvSpPr>
            <p:cNvPr id="23" name="TextBox 22"/>
            <p:cNvSpPr txBox="1"/>
            <p:nvPr/>
          </p:nvSpPr>
          <p:spPr>
            <a:xfrm>
              <a:off x="1142976" y="3071810"/>
              <a:ext cx="857256" cy="307777"/>
            </a:xfrm>
            <a:prstGeom prst="rect">
              <a:avLst/>
            </a:prstGeom>
            <a:noFill/>
          </p:spPr>
          <p:txBody>
            <a:bodyPr wrap="square" rtlCol="0">
              <a:spAutoFit/>
            </a:bodyPr>
            <a:lstStyle/>
            <a:p>
              <a:r>
                <a:rPr lang="en-US" sz="1400" b="1" dirty="0" smtClean="0">
                  <a:solidFill>
                    <a:srgbClr val="3A4972"/>
                  </a:solidFill>
                </a:rPr>
                <a:t>Denial</a:t>
              </a:r>
            </a:p>
          </p:txBody>
        </p:sp>
        <p:sp>
          <p:nvSpPr>
            <p:cNvPr id="24" name="TextBox 23"/>
            <p:cNvSpPr txBox="1"/>
            <p:nvPr/>
          </p:nvSpPr>
          <p:spPr>
            <a:xfrm>
              <a:off x="2071670" y="4214818"/>
              <a:ext cx="928694" cy="523220"/>
            </a:xfrm>
            <a:prstGeom prst="rect">
              <a:avLst/>
            </a:prstGeom>
            <a:noFill/>
          </p:spPr>
          <p:txBody>
            <a:bodyPr wrap="square" rtlCol="0">
              <a:spAutoFit/>
            </a:bodyPr>
            <a:lstStyle/>
            <a:p>
              <a:pPr algn="ctr"/>
              <a:r>
                <a:rPr lang="en-US" sz="1400" b="1" dirty="0" smtClean="0">
                  <a:solidFill>
                    <a:srgbClr val="3A4972"/>
                  </a:solidFill>
                </a:rPr>
                <a:t>Finger Pointing</a:t>
              </a:r>
            </a:p>
          </p:txBody>
        </p:sp>
        <p:sp>
          <p:nvSpPr>
            <p:cNvPr id="25" name="TextBox 24"/>
            <p:cNvSpPr txBox="1"/>
            <p:nvPr/>
          </p:nvSpPr>
          <p:spPr>
            <a:xfrm rot="16200000">
              <a:off x="-485870" y="3986277"/>
              <a:ext cx="2248809" cy="276999"/>
            </a:xfrm>
            <a:prstGeom prst="rect">
              <a:avLst/>
            </a:prstGeom>
            <a:noFill/>
          </p:spPr>
          <p:txBody>
            <a:bodyPr wrap="square" rtlCol="0">
              <a:spAutoFit/>
            </a:bodyPr>
            <a:lstStyle/>
            <a:p>
              <a:pPr algn="ctr"/>
              <a:r>
                <a:rPr lang="en-US" sz="1200" b="1" dirty="0" smtClean="0">
                  <a:solidFill>
                    <a:srgbClr val="3A4972"/>
                  </a:solidFill>
                </a:rPr>
                <a:t>Emotional Energy</a:t>
              </a:r>
            </a:p>
          </p:txBody>
        </p:sp>
        <p:sp>
          <p:nvSpPr>
            <p:cNvPr id="26" name="TextBox 25"/>
            <p:cNvSpPr txBox="1"/>
            <p:nvPr/>
          </p:nvSpPr>
          <p:spPr>
            <a:xfrm>
              <a:off x="7715272" y="4143380"/>
              <a:ext cx="785818" cy="285752"/>
            </a:xfrm>
            <a:prstGeom prst="rect">
              <a:avLst/>
            </a:prstGeom>
            <a:noFill/>
          </p:spPr>
          <p:txBody>
            <a:bodyPr wrap="square" rtlCol="0">
              <a:spAutoFit/>
            </a:bodyPr>
            <a:lstStyle/>
            <a:p>
              <a:r>
                <a:rPr lang="en-US" sz="1200" b="1" dirty="0" smtClean="0">
                  <a:solidFill>
                    <a:srgbClr val="3A4972"/>
                  </a:solidFill>
                </a:rPr>
                <a:t>Time</a:t>
              </a:r>
            </a:p>
          </p:txBody>
        </p:sp>
        <p:sp>
          <p:nvSpPr>
            <p:cNvPr id="27" name="TextBox 26"/>
            <p:cNvSpPr txBox="1"/>
            <p:nvPr/>
          </p:nvSpPr>
          <p:spPr>
            <a:xfrm>
              <a:off x="2357422" y="4978611"/>
              <a:ext cx="1143008" cy="307777"/>
            </a:xfrm>
            <a:prstGeom prst="rect">
              <a:avLst/>
            </a:prstGeom>
            <a:noFill/>
          </p:spPr>
          <p:txBody>
            <a:bodyPr wrap="square" rtlCol="0">
              <a:spAutoFit/>
            </a:bodyPr>
            <a:lstStyle/>
            <a:p>
              <a:pPr algn="ctr"/>
              <a:r>
                <a:rPr lang="en-US" sz="1400" b="1" dirty="0" smtClean="0">
                  <a:solidFill>
                    <a:srgbClr val="3A4972"/>
                  </a:solidFill>
                </a:rPr>
                <a:t>Outburst</a:t>
              </a:r>
            </a:p>
          </p:txBody>
        </p:sp>
        <p:sp>
          <p:nvSpPr>
            <p:cNvPr id="28" name="TextBox 27"/>
            <p:cNvSpPr txBox="1"/>
            <p:nvPr/>
          </p:nvSpPr>
          <p:spPr>
            <a:xfrm>
              <a:off x="2786050" y="5621553"/>
              <a:ext cx="1428760" cy="307777"/>
            </a:xfrm>
            <a:prstGeom prst="rect">
              <a:avLst/>
            </a:prstGeom>
            <a:noFill/>
          </p:spPr>
          <p:txBody>
            <a:bodyPr wrap="square" rtlCol="0">
              <a:spAutoFit/>
            </a:bodyPr>
            <a:lstStyle/>
            <a:p>
              <a:pPr algn="ctr"/>
              <a:r>
                <a:rPr lang="en-US" sz="1400" b="1" dirty="0" smtClean="0">
                  <a:solidFill>
                    <a:srgbClr val="3A4972"/>
                  </a:solidFill>
                </a:rPr>
                <a:t>Depression</a:t>
              </a:r>
            </a:p>
          </p:txBody>
        </p:sp>
        <p:sp>
          <p:nvSpPr>
            <p:cNvPr id="29" name="TextBox 28"/>
            <p:cNvSpPr txBox="1"/>
            <p:nvPr/>
          </p:nvSpPr>
          <p:spPr>
            <a:xfrm>
              <a:off x="3500430" y="4335669"/>
              <a:ext cx="1428760" cy="307777"/>
            </a:xfrm>
            <a:prstGeom prst="rect">
              <a:avLst/>
            </a:prstGeom>
            <a:noFill/>
          </p:spPr>
          <p:txBody>
            <a:bodyPr wrap="square" rtlCol="0">
              <a:spAutoFit/>
            </a:bodyPr>
            <a:lstStyle/>
            <a:p>
              <a:pPr algn="ctr"/>
              <a:r>
                <a:rPr lang="en-US" sz="1400" b="1" dirty="0" smtClean="0">
                  <a:solidFill>
                    <a:srgbClr val="3A4972"/>
                  </a:solidFill>
                </a:rPr>
                <a:t>Curiosity</a:t>
              </a:r>
            </a:p>
          </p:txBody>
        </p:sp>
        <p:sp>
          <p:nvSpPr>
            <p:cNvPr id="30" name="TextBox 29"/>
            <p:cNvSpPr txBox="1"/>
            <p:nvPr/>
          </p:nvSpPr>
          <p:spPr>
            <a:xfrm>
              <a:off x="5000628" y="3264099"/>
              <a:ext cx="1428760" cy="307777"/>
            </a:xfrm>
            <a:prstGeom prst="rect">
              <a:avLst/>
            </a:prstGeom>
            <a:noFill/>
          </p:spPr>
          <p:txBody>
            <a:bodyPr wrap="square" rtlCol="0">
              <a:spAutoFit/>
            </a:bodyPr>
            <a:lstStyle/>
            <a:p>
              <a:pPr algn="ctr"/>
              <a:r>
                <a:rPr lang="en-US" sz="1400" b="1" dirty="0" smtClean="0">
                  <a:solidFill>
                    <a:srgbClr val="3A4972"/>
                  </a:solidFill>
                </a:rPr>
                <a:t>Identification</a:t>
              </a:r>
            </a:p>
          </p:txBody>
        </p:sp>
        <p:sp>
          <p:nvSpPr>
            <p:cNvPr id="31" name="TextBox 30"/>
            <p:cNvSpPr txBox="1"/>
            <p:nvPr/>
          </p:nvSpPr>
          <p:spPr>
            <a:xfrm>
              <a:off x="6286512" y="2643182"/>
              <a:ext cx="1428760" cy="307777"/>
            </a:xfrm>
            <a:prstGeom prst="rect">
              <a:avLst/>
            </a:prstGeom>
            <a:noFill/>
          </p:spPr>
          <p:txBody>
            <a:bodyPr wrap="square" rtlCol="0">
              <a:spAutoFit/>
            </a:bodyPr>
            <a:lstStyle/>
            <a:p>
              <a:pPr algn="ctr"/>
              <a:r>
                <a:rPr lang="en-US" sz="1400" b="1" dirty="0" smtClean="0">
                  <a:solidFill>
                    <a:srgbClr val="3A4972"/>
                  </a:solidFill>
                </a:rPr>
                <a:t>Excitement</a:t>
              </a:r>
            </a:p>
          </p:txBody>
        </p:sp>
        <p:sp>
          <p:nvSpPr>
            <p:cNvPr id="32" name="Freeform 31"/>
            <p:cNvSpPr/>
            <p:nvPr/>
          </p:nvSpPr>
          <p:spPr>
            <a:xfrm>
              <a:off x="1191491" y="2636982"/>
              <a:ext cx="5564909" cy="3001818"/>
            </a:xfrm>
            <a:custGeom>
              <a:avLst/>
              <a:gdLst>
                <a:gd name="connsiteX0" fmla="*/ 0 w 5564909"/>
                <a:gd name="connsiteY0" fmla="*/ 1366982 h 3001818"/>
                <a:gd name="connsiteX1" fmla="*/ 540327 w 5564909"/>
                <a:gd name="connsiteY1" fmla="*/ 798945 h 3001818"/>
                <a:gd name="connsiteX2" fmla="*/ 540327 w 5564909"/>
                <a:gd name="connsiteY2" fmla="*/ 798945 h 3001818"/>
                <a:gd name="connsiteX3" fmla="*/ 1039091 w 5564909"/>
                <a:gd name="connsiteY3" fmla="*/ 1533236 h 3001818"/>
                <a:gd name="connsiteX4" fmla="*/ 1399309 w 5564909"/>
                <a:gd name="connsiteY4" fmla="*/ 2336800 h 3001818"/>
                <a:gd name="connsiteX5" fmla="*/ 2078182 w 5564909"/>
                <a:gd name="connsiteY5" fmla="*/ 2960254 h 3001818"/>
                <a:gd name="connsiteX6" fmla="*/ 2895600 w 5564909"/>
                <a:gd name="connsiteY6" fmla="*/ 2087418 h 3001818"/>
                <a:gd name="connsiteX7" fmla="*/ 3823854 w 5564909"/>
                <a:gd name="connsiteY7" fmla="*/ 798945 h 3001818"/>
                <a:gd name="connsiteX8" fmla="*/ 5334000 w 5564909"/>
                <a:gd name="connsiteY8" fmla="*/ 106218 h 3001818"/>
                <a:gd name="connsiteX9" fmla="*/ 5209309 w 5564909"/>
                <a:gd name="connsiteY9" fmla="*/ 161636 h 30018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564909" h="3001818">
                  <a:moveTo>
                    <a:pt x="0" y="1366982"/>
                  </a:moveTo>
                  <a:lnTo>
                    <a:pt x="540327" y="798945"/>
                  </a:lnTo>
                  <a:lnTo>
                    <a:pt x="540327" y="798945"/>
                  </a:lnTo>
                  <a:cubicBezTo>
                    <a:pt x="623454" y="921327"/>
                    <a:pt x="895927" y="1276927"/>
                    <a:pt x="1039091" y="1533236"/>
                  </a:cubicBezTo>
                  <a:cubicBezTo>
                    <a:pt x="1182255" y="1789545"/>
                    <a:pt x="1226127" y="2098964"/>
                    <a:pt x="1399309" y="2336800"/>
                  </a:cubicBezTo>
                  <a:cubicBezTo>
                    <a:pt x="1572491" y="2574636"/>
                    <a:pt x="1828800" y="3001818"/>
                    <a:pt x="2078182" y="2960254"/>
                  </a:cubicBezTo>
                  <a:cubicBezTo>
                    <a:pt x="2327564" y="2918690"/>
                    <a:pt x="2604655" y="2447636"/>
                    <a:pt x="2895600" y="2087418"/>
                  </a:cubicBezTo>
                  <a:cubicBezTo>
                    <a:pt x="3186545" y="1727200"/>
                    <a:pt x="3417454" y="1129145"/>
                    <a:pt x="3823854" y="798945"/>
                  </a:cubicBezTo>
                  <a:cubicBezTo>
                    <a:pt x="4230254" y="468745"/>
                    <a:pt x="5103091" y="212436"/>
                    <a:pt x="5334000" y="106218"/>
                  </a:cubicBezTo>
                  <a:cubicBezTo>
                    <a:pt x="5564909" y="0"/>
                    <a:pt x="5209309" y="161636"/>
                    <a:pt x="5209309" y="161636"/>
                  </a:cubicBez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srgbClr val="000000"/>
                </a:solidFill>
              </a:endParaRPr>
            </a:p>
          </p:txBody>
        </p:sp>
      </p:grpSp>
      <p:sp>
        <p:nvSpPr>
          <p:cNvPr id="36" name="TextBox 35"/>
          <p:cNvSpPr txBox="1"/>
          <p:nvPr/>
        </p:nvSpPr>
        <p:spPr>
          <a:xfrm>
            <a:off x="428596" y="5357826"/>
            <a:ext cx="8072494" cy="338554"/>
          </a:xfrm>
          <a:prstGeom prst="rect">
            <a:avLst/>
          </a:prstGeom>
          <a:noFill/>
        </p:spPr>
        <p:txBody>
          <a:bodyPr wrap="square" rtlCol="0">
            <a:spAutoFit/>
          </a:bodyPr>
          <a:lstStyle/>
          <a:p>
            <a:pPr algn="ctr"/>
            <a:r>
              <a:rPr lang="en-GB" sz="1600" b="1" dirty="0" smtClean="0">
                <a:solidFill>
                  <a:srgbClr val="2666A6"/>
                </a:solidFill>
              </a:rPr>
              <a:t>Different emotions that people go through during times of ‘Change’</a:t>
            </a:r>
          </a:p>
        </p:txBody>
      </p:sp>
    </p:spTree>
    <p:extLst>
      <p:ext uri="{BB962C8B-B14F-4D97-AF65-F5344CB8AC3E}">
        <p14:creationId xmlns:p14="http://schemas.microsoft.com/office/powerpoint/2010/main" val="182980128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19"/>
          <p:cNvSpPr>
            <a:spLocks noGrp="1" noChangeArrowheads="1"/>
          </p:cNvSpPr>
          <p:nvPr>
            <p:ph type="body" sz="quarter" idx="10"/>
          </p:nvPr>
        </p:nvSpPr>
        <p:spPr>
          <a:xfrm>
            <a:off x="177194" y="1301502"/>
            <a:ext cx="8769600" cy="5536785"/>
          </a:xfrm>
        </p:spPr>
        <p:txBody>
          <a:bodyPr>
            <a:normAutofit/>
          </a:bodyPr>
          <a:lstStyle/>
          <a:p>
            <a:pPr marL="0" lvl="1" indent="0">
              <a:buNone/>
            </a:pPr>
            <a:r>
              <a:rPr lang="en-US" dirty="0" smtClean="0"/>
              <a:t># 1: Successful transformation requires agility and shared understanding of current and predicted drivers for change</a:t>
            </a:r>
          </a:p>
          <a:p>
            <a:pPr marL="0" lvl="1" indent="0">
              <a:buNone/>
            </a:pPr>
            <a:r>
              <a:rPr lang="en-US" dirty="0" smtClean="0"/>
              <a:t># 2: Building an effective management team to lead change is important but so is the flexibility of the leader’s personal leadership style</a:t>
            </a:r>
          </a:p>
          <a:p>
            <a:pPr marL="0" lvl="1" indent="0">
              <a:buNone/>
            </a:pPr>
            <a:r>
              <a:rPr lang="en-US" dirty="0" smtClean="0"/>
              <a:t># 3:The customer should remain central at all points in the transformation process</a:t>
            </a:r>
          </a:p>
          <a:p>
            <a:pPr marL="0" lvl="1" indent="0">
              <a:buNone/>
            </a:pPr>
            <a:r>
              <a:rPr lang="en-US" dirty="0" smtClean="0"/>
              <a:t># 4: Effective communication requires early and ongoing stakeholder planning and management</a:t>
            </a:r>
          </a:p>
          <a:p>
            <a:pPr marL="0" lvl="1" indent="0">
              <a:buNone/>
            </a:pPr>
            <a:r>
              <a:rPr lang="en-US" dirty="0" smtClean="0"/>
              <a:t># 5: Making culture change stick is a core ingredient of successful transformations</a:t>
            </a:r>
          </a:p>
          <a:p>
            <a:pPr marL="0" lvl="1" indent="0">
              <a:buNone/>
            </a:pPr>
            <a:r>
              <a:rPr lang="en-US" dirty="0" smtClean="0"/>
              <a:t># 6: Successful execution is impossible without early </a:t>
            </a:r>
            <a:r>
              <a:rPr lang="en-US" dirty="0" err="1" smtClean="0"/>
              <a:t>baselining</a:t>
            </a:r>
            <a:r>
              <a:rPr lang="en-US" dirty="0" smtClean="0"/>
              <a:t> of “As is” and development of clear metrics to achieve transformation vision</a:t>
            </a:r>
          </a:p>
          <a:p>
            <a:pPr marL="0" lvl="1" indent="0">
              <a:buNone/>
            </a:pPr>
            <a:r>
              <a:rPr lang="en-US" dirty="0" smtClean="0"/>
              <a:t># 7: Leaders must ensure business can continue as usual, which often requires more resources than planned</a:t>
            </a:r>
          </a:p>
          <a:p>
            <a:pPr marL="0" lvl="1" indent="0">
              <a:buNone/>
            </a:pPr>
            <a:endParaRPr lang="en-US" dirty="0" smtClean="0"/>
          </a:p>
          <a:p>
            <a:pPr marL="0" lvl="1" indent="0">
              <a:buNone/>
            </a:pPr>
            <a:endParaRPr lang="en-US" dirty="0" smtClean="0"/>
          </a:p>
          <a:p>
            <a:pPr marL="0" lvl="1" indent="0">
              <a:buNone/>
            </a:pPr>
            <a:endParaRPr lang="en-US" dirty="0" smtClean="0"/>
          </a:p>
          <a:p>
            <a:pPr marL="0" lvl="1" indent="0">
              <a:buNone/>
            </a:pPr>
            <a:endParaRPr lang="en-US" dirty="0" smtClean="0"/>
          </a:p>
          <a:p>
            <a:pPr marL="0" lvl="1" indent="0">
              <a:buNone/>
            </a:pPr>
            <a:endParaRPr lang="en-US" dirty="0" smtClean="0"/>
          </a:p>
        </p:txBody>
      </p:sp>
      <p:sp>
        <p:nvSpPr>
          <p:cNvPr id="798738" name="Rectangle 18"/>
          <p:cNvSpPr>
            <a:spLocks noGrp="1" noChangeArrowheads="1"/>
          </p:cNvSpPr>
          <p:nvPr>
            <p:ph type="title"/>
          </p:nvPr>
        </p:nvSpPr>
        <p:spPr>
          <a:xfrm>
            <a:off x="187638" y="608400"/>
            <a:ext cx="8805600" cy="820800"/>
          </a:xfrm>
        </p:spPr>
        <p:txBody>
          <a:bodyPr>
            <a:normAutofit/>
          </a:bodyPr>
          <a:lstStyle/>
          <a:p>
            <a:r>
              <a:rPr lang="en-US" dirty="0" smtClean="0"/>
              <a:t>Approach to manage transformations</a:t>
            </a:r>
            <a:br>
              <a:rPr lang="en-US" dirty="0" smtClean="0"/>
            </a:br>
            <a:r>
              <a:rPr lang="en-US" dirty="0" smtClean="0"/>
              <a:t>	</a:t>
            </a:r>
            <a:endParaRPr lang="en-US" dirty="0"/>
          </a:p>
        </p:txBody>
      </p:sp>
      <p:sp>
        <p:nvSpPr>
          <p:cNvPr id="8" name="TB4_Section_header"/>
          <p:cNvSpPr txBox="1">
            <a:spLocks noChangeArrowheads="1"/>
          </p:cNvSpPr>
          <p:nvPr/>
        </p:nvSpPr>
        <p:spPr bwMode="auto">
          <a:xfrm>
            <a:off x="168275" y="174625"/>
            <a:ext cx="5038725" cy="203200"/>
          </a:xfrm>
          <a:prstGeom prst="rect">
            <a:avLst/>
          </a:prstGeom>
          <a:noFill/>
          <a:ln w="9525">
            <a:noFill/>
            <a:miter lim="800000"/>
            <a:headEnd/>
            <a:tailEnd/>
          </a:ln>
          <a:effectLst/>
        </p:spPr>
        <p:txBody>
          <a:bodyPr wrap="none" lIns="0" tIns="0" rIns="0" bIns="0" anchor="b"/>
          <a:lstStyle/>
          <a:p>
            <a:pPr>
              <a:spcBef>
                <a:spcPct val="0"/>
              </a:spcBef>
              <a:spcAft>
                <a:spcPct val="0"/>
              </a:spcAft>
              <a:buSzTx/>
            </a:pPr>
            <a:r>
              <a:rPr lang="en-US" sz="1600" dirty="0" smtClean="0">
                <a:solidFill>
                  <a:schemeClr val="accent1"/>
                </a:solidFill>
              </a:rPr>
              <a:t>Managing ‘People’ change in e-Governance projects</a:t>
            </a:r>
            <a:endParaRPr lang="en-US" sz="1600" dirty="0">
              <a:solidFill>
                <a:schemeClr val="accent1"/>
              </a:solidFill>
            </a:endParaRPr>
          </a:p>
        </p:txBody>
      </p:sp>
    </p:spTree>
    <p:extLst>
      <p:ext uri="{BB962C8B-B14F-4D97-AF65-F5344CB8AC3E}">
        <p14:creationId xmlns:p14="http://schemas.microsoft.com/office/powerpoint/2010/main" val="33743001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randombar(horizontal)">
                                      <p:cBhvr>
                                        <p:cTn id="7" dur="500"/>
                                        <p:tgtEl>
                                          <p:spTgt spid="6">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nodeType="clickEffect">
                                  <p:stCondLst>
                                    <p:cond delay="0"/>
                                  </p:stCondLst>
                                  <p:childTnLst>
                                    <p:set>
                                      <p:cBhvr>
                                        <p:cTn id="11" dur="1" fill="hold">
                                          <p:stCondLst>
                                            <p:cond delay="0"/>
                                          </p:stCondLst>
                                        </p:cTn>
                                        <p:tgtEl>
                                          <p:spTgt spid="6">
                                            <p:txEl>
                                              <p:pRg st="1" end="1"/>
                                            </p:txEl>
                                          </p:spTgt>
                                        </p:tgtEl>
                                        <p:attrNameLst>
                                          <p:attrName>style.visibility</p:attrName>
                                        </p:attrNameLst>
                                      </p:cBhvr>
                                      <p:to>
                                        <p:strVal val="visible"/>
                                      </p:to>
                                    </p:set>
                                    <p:animEffect transition="in" filter="randombar(horizontal)">
                                      <p:cBhvr>
                                        <p:cTn id="12" dur="500"/>
                                        <p:tgtEl>
                                          <p:spTgt spid="6">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nodeType="clickEffect">
                                  <p:stCondLst>
                                    <p:cond delay="0"/>
                                  </p:stCondLst>
                                  <p:childTnLst>
                                    <p:set>
                                      <p:cBhvr>
                                        <p:cTn id="16" dur="1" fill="hold">
                                          <p:stCondLst>
                                            <p:cond delay="0"/>
                                          </p:stCondLst>
                                        </p:cTn>
                                        <p:tgtEl>
                                          <p:spTgt spid="6">
                                            <p:txEl>
                                              <p:pRg st="2" end="2"/>
                                            </p:txEl>
                                          </p:spTgt>
                                        </p:tgtEl>
                                        <p:attrNameLst>
                                          <p:attrName>style.visibility</p:attrName>
                                        </p:attrNameLst>
                                      </p:cBhvr>
                                      <p:to>
                                        <p:strVal val="visible"/>
                                      </p:to>
                                    </p:set>
                                    <p:animEffect transition="in" filter="randombar(horizontal)">
                                      <p:cBhvr>
                                        <p:cTn id="17" dur="500"/>
                                        <p:tgtEl>
                                          <p:spTgt spid="6">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4" presetClass="entr" presetSubtype="10" fill="hold" nodeType="clickEffect">
                                  <p:stCondLst>
                                    <p:cond delay="0"/>
                                  </p:stCondLst>
                                  <p:childTnLst>
                                    <p:set>
                                      <p:cBhvr>
                                        <p:cTn id="21" dur="1" fill="hold">
                                          <p:stCondLst>
                                            <p:cond delay="0"/>
                                          </p:stCondLst>
                                        </p:cTn>
                                        <p:tgtEl>
                                          <p:spTgt spid="6">
                                            <p:txEl>
                                              <p:pRg st="3" end="3"/>
                                            </p:txEl>
                                          </p:spTgt>
                                        </p:tgtEl>
                                        <p:attrNameLst>
                                          <p:attrName>style.visibility</p:attrName>
                                        </p:attrNameLst>
                                      </p:cBhvr>
                                      <p:to>
                                        <p:strVal val="visible"/>
                                      </p:to>
                                    </p:set>
                                    <p:animEffect transition="in" filter="randombar(horizontal)">
                                      <p:cBhvr>
                                        <p:cTn id="22" dur="500"/>
                                        <p:tgtEl>
                                          <p:spTgt spid="6">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4" presetClass="entr" presetSubtype="10" fill="hold" nodeType="clickEffect">
                                  <p:stCondLst>
                                    <p:cond delay="0"/>
                                  </p:stCondLst>
                                  <p:childTnLst>
                                    <p:set>
                                      <p:cBhvr>
                                        <p:cTn id="26" dur="1" fill="hold">
                                          <p:stCondLst>
                                            <p:cond delay="0"/>
                                          </p:stCondLst>
                                        </p:cTn>
                                        <p:tgtEl>
                                          <p:spTgt spid="6">
                                            <p:txEl>
                                              <p:pRg st="4" end="4"/>
                                            </p:txEl>
                                          </p:spTgt>
                                        </p:tgtEl>
                                        <p:attrNameLst>
                                          <p:attrName>style.visibility</p:attrName>
                                        </p:attrNameLst>
                                      </p:cBhvr>
                                      <p:to>
                                        <p:strVal val="visible"/>
                                      </p:to>
                                    </p:set>
                                    <p:animEffect transition="in" filter="randombar(horizontal)">
                                      <p:cBhvr>
                                        <p:cTn id="27" dur="500"/>
                                        <p:tgtEl>
                                          <p:spTgt spid="6">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4" presetClass="entr" presetSubtype="10" fill="hold" nodeType="clickEffect">
                                  <p:stCondLst>
                                    <p:cond delay="0"/>
                                  </p:stCondLst>
                                  <p:childTnLst>
                                    <p:set>
                                      <p:cBhvr>
                                        <p:cTn id="31" dur="1" fill="hold">
                                          <p:stCondLst>
                                            <p:cond delay="0"/>
                                          </p:stCondLst>
                                        </p:cTn>
                                        <p:tgtEl>
                                          <p:spTgt spid="6">
                                            <p:txEl>
                                              <p:pRg st="5" end="5"/>
                                            </p:txEl>
                                          </p:spTgt>
                                        </p:tgtEl>
                                        <p:attrNameLst>
                                          <p:attrName>style.visibility</p:attrName>
                                        </p:attrNameLst>
                                      </p:cBhvr>
                                      <p:to>
                                        <p:strVal val="visible"/>
                                      </p:to>
                                    </p:set>
                                    <p:animEffect transition="in" filter="randombar(horizontal)">
                                      <p:cBhvr>
                                        <p:cTn id="32" dur="500"/>
                                        <p:tgtEl>
                                          <p:spTgt spid="6">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4" presetClass="entr" presetSubtype="10" fill="hold" nodeType="clickEffect">
                                  <p:stCondLst>
                                    <p:cond delay="0"/>
                                  </p:stCondLst>
                                  <p:childTnLst>
                                    <p:set>
                                      <p:cBhvr>
                                        <p:cTn id="36" dur="1" fill="hold">
                                          <p:stCondLst>
                                            <p:cond delay="0"/>
                                          </p:stCondLst>
                                        </p:cTn>
                                        <p:tgtEl>
                                          <p:spTgt spid="6">
                                            <p:txEl>
                                              <p:pRg st="6" end="6"/>
                                            </p:txEl>
                                          </p:spTgt>
                                        </p:tgtEl>
                                        <p:attrNameLst>
                                          <p:attrName>style.visibility</p:attrName>
                                        </p:attrNameLst>
                                      </p:cBhvr>
                                      <p:to>
                                        <p:strVal val="visible"/>
                                      </p:to>
                                    </p:set>
                                    <p:animEffect transition="in" filter="randombar(horizontal)">
                                      <p:cBhvr>
                                        <p:cTn id="37" dur="500"/>
                                        <p:tgtEl>
                                          <p:spTgt spid="6">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ext Placeholder 14"/>
          <p:cNvSpPr>
            <a:spLocks noGrp="1"/>
          </p:cNvSpPr>
          <p:nvPr>
            <p:ph type="body" sz="quarter" idx="10"/>
          </p:nvPr>
        </p:nvSpPr>
        <p:spPr>
          <a:xfrm>
            <a:off x="180000" y="1214423"/>
            <a:ext cx="8769600" cy="2928957"/>
          </a:xfrm>
        </p:spPr>
        <p:txBody>
          <a:bodyPr/>
          <a:lstStyle/>
          <a:p>
            <a:pPr lvl="1">
              <a:buNone/>
            </a:pPr>
            <a:r>
              <a:rPr lang="en-GB" u="sng" dirty="0" smtClean="0"/>
              <a:t>Stakeholder Management</a:t>
            </a:r>
          </a:p>
          <a:p>
            <a:pPr marL="0" lvl="1" indent="0">
              <a:buNone/>
            </a:pPr>
            <a:r>
              <a:rPr lang="en-GB" sz="1600" dirty="0" smtClean="0"/>
              <a:t>It is a long-term commitment, which spans all through the Change Management effort, and consists of:</a:t>
            </a:r>
          </a:p>
          <a:p>
            <a:pPr lvl="1"/>
            <a:r>
              <a:rPr lang="en-GB" sz="1600" dirty="0" smtClean="0"/>
              <a:t>Identifying stakeholders</a:t>
            </a:r>
          </a:p>
          <a:p>
            <a:pPr lvl="1"/>
            <a:r>
              <a:rPr lang="en-GB" sz="1600" dirty="0" smtClean="0"/>
              <a:t>Understanding their expectations</a:t>
            </a:r>
          </a:p>
          <a:p>
            <a:pPr lvl="1"/>
            <a:r>
              <a:rPr lang="en-GB" sz="1600" dirty="0" smtClean="0"/>
              <a:t>Managing those expectations</a:t>
            </a:r>
          </a:p>
          <a:p>
            <a:pPr lvl="1"/>
            <a:r>
              <a:rPr lang="en-GB" sz="1600" dirty="0" smtClean="0"/>
              <a:t>Monitoring the effectiveness of stakeholder engagement activities</a:t>
            </a:r>
          </a:p>
          <a:p>
            <a:pPr lvl="1"/>
            <a:r>
              <a:rPr lang="en-GB" sz="1600" dirty="0" smtClean="0"/>
              <a:t>Continuous review of the stakeholder community</a:t>
            </a:r>
          </a:p>
          <a:p>
            <a:endParaRPr lang="en-GB" dirty="0" smtClean="0">
              <a:solidFill>
                <a:schemeClr val="accent2"/>
              </a:solidFill>
            </a:endParaRPr>
          </a:p>
          <a:p>
            <a:endParaRPr lang="en-GB" dirty="0"/>
          </a:p>
        </p:txBody>
      </p:sp>
      <p:sp>
        <p:nvSpPr>
          <p:cNvPr id="798738" name="Rectangle 18"/>
          <p:cNvSpPr>
            <a:spLocks noGrp="1" noChangeArrowheads="1"/>
          </p:cNvSpPr>
          <p:nvPr>
            <p:ph type="title"/>
          </p:nvPr>
        </p:nvSpPr>
        <p:spPr>
          <a:xfrm>
            <a:off x="0" y="0"/>
            <a:ext cx="8993238" cy="836712"/>
          </a:xfrm>
        </p:spPr>
        <p:txBody>
          <a:bodyPr/>
          <a:lstStyle/>
          <a:p>
            <a:r>
              <a:rPr lang="en-US" dirty="0" smtClean="0"/>
              <a:t>Managing ‘People’ during times of Change</a:t>
            </a:r>
          </a:p>
        </p:txBody>
      </p:sp>
      <p:sp>
        <p:nvSpPr>
          <p:cNvPr id="7" name="Text Placeholder 14"/>
          <p:cNvSpPr txBox="1">
            <a:spLocks/>
          </p:cNvSpPr>
          <p:nvPr/>
        </p:nvSpPr>
        <p:spPr>
          <a:xfrm>
            <a:off x="180000" y="4286256"/>
            <a:ext cx="8769600" cy="2214577"/>
          </a:xfrm>
          <a:prstGeom prst="rect">
            <a:avLst/>
          </a:prstGeom>
        </p:spPr>
        <p:txBody>
          <a:bodyPr vert="horz" lIns="0" tIns="0" rIns="0" bIns="0" rtlCol="0">
            <a:noAutofit/>
          </a:bodyPr>
          <a:lstStyle/>
          <a:p>
            <a:pPr marL="180000" lvl="1" indent="-180000" fontAlgn="auto">
              <a:spcBef>
                <a:spcPts val="1000"/>
              </a:spcBef>
              <a:spcAft>
                <a:spcPts val="0"/>
              </a:spcAft>
              <a:buSzTx/>
              <a:buFont typeface="Arial" pitchFamily="34" charset="0"/>
              <a:buNone/>
              <a:defRPr/>
            </a:pPr>
            <a:r>
              <a:rPr lang="en-GB" smtClean="0">
                <a:solidFill>
                  <a:srgbClr val="2666A6"/>
                </a:solidFill>
                <a:latin typeface="Arial"/>
              </a:rPr>
              <a:t>Why is stakeholder management important?</a:t>
            </a:r>
          </a:p>
          <a:p>
            <a:pPr marL="180000" lvl="1" indent="-180000" fontAlgn="auto">
              <a:spcBef>
                <a:spcPts val="1000"/>
              </a:spcBef>
              <a:spcAft>
                <a:spcPts val="0"/>
              </a:spcAft>
              <a:buSzTx/>
              <a:buFont typeface="Arial" pitchFamily="34" charset="0"/>
              <a:buChar char="•"/>
              <a:defRPr/>
            </a:pPr>
            <a:r>
              <a:rPr lang="en-GB" sz="1600" smtClean="0">
                <a:solidFill>
                  <a:srgbClr val="2666A6"/>
                </a:solidFill>
                <a:latin typeface="Arial"/>
              </a:rPr>
              <a:t>Getting the stakeholder buy-in is the first step towards laying a strong foundation for ‘Change’</a:t>
            </a:r>
          </a:p>
          <a:p>
            <a:pPr marL="180000" lvl="1" indent="-180000" fontAlgn="auto">
              <a:spcBef>
                <a:spcPts val="1000"/>
              </a:spcBef>
              <a:spcAft>
                <a:spcPts val="0"/>
              </a:spcAft>
              <a:buSzTx/>
              <a:buFont typeface="Arial" pitchFamily="34" charset="0"/>
              <a:buChar char="•"/>
              <a:defRPr/>
            </a:pPr>
            <a:r>
              <a:rPr lang="en-GB" sz="1600" smtClean="0">
                <a:solidFill>
                  <a:srgbClr val="2666A6"/>
                </a:solidFill>
                <a:latin typeface="Arial"/>
              </a:rPr>
              <a:t>Identification of key stakeholders is critical for owning and managing the new system and ways of work</a:t>
            </a:r>
          </a:p>
          <a:p>
            <a:pPr marL="180000" lvl="1" indent="-180000" fontAlgn="auto">
              <a:spcBef>
                <a:spcPts val="1000"/>
              </a:spcBef>
              <a:spcAft>
                <a:spcPts val="0"/>
              </a:spcAft>
              <a:buSzTx/>
              <a:buFont typeface="Arial" pitchFamily="34" charset="0"/>
              <a:buChar char="•"/>
              <a:defRPr/>
            </a:pPr>
            <a:r>
              <a:rPr lang="en-GB" sz="1600" smtClean="0">
                <a:solidFill>
                  <a:srgbClr val="2666A6"/>
                </a:solidFill>
                <a:latin typeface="Arial"/>
              </a:rPr>
              <a:t>Efficient stakeholder management helps minimise the resistance to change</a:t>
            </a:r>
          </a:p>
          <a:p>
            <a:pPr marL="180000" lvl="1" indent="-180000" fontAlgn="auto">
              <a:spcBef>
                <a:spcPts val="1000"/>
              </a:spcBef>
              <a:spcAft>
                <a:spcPts val="0"/>
              </a:spcAft>
              <a:buSzTx/>
              <a:buFont typeface="Arial" pitchFamily="34" charset="0"/>
              <a:buChar char="•"/>
              <a:defRPr/>
            </a:pPr>
            <a:endParaRPr lang="en-GB" sz="1600" smtClean="0">
              <a:solidFill>
                <a:srgbClr val="2666A6"/>
              </a:solidFill>
              <a:latin typeface="Arial"/>
            </a:endParaRPr>
          </a:p>
          <a:p>
            <a:pPr fontAlgn="auto">
              <a:spcBef>
                <a:spcPts val="0"/>
              </a:spcBef>
              <a:spcAft>
                <a:spcPts val="0"/>
              </a:spcAft>
              <a:buSzTx/>
              <a:buFont typeface="Arial" pitchFamily="34" charset="0"/>
              <a:buNone/>
              <a:defRPr/>
            </a:pPr>
            <a:endParaRPr lang="en-GB" smtClean="0">
              <a:solidFill>
                <a:srgbClr val="3DA8D5"/>
              </a:solidFill>
              <a:latin typeface="Arial"/>
            </a:endParaRPr>
          </a:p>
          <a:p>
            <a:pPr fontAlgn="auto">
              <a:spcBef>
                <a:spcPts val="0"/>
              </a:spcBef>
              <a:spcAft>
                <a:spcPts val="0"/>
              </a:spcAft>
              <a:buSzTx/>
              <a:buFont typeface="Arial" pitchFamily="34" charset="0"/>
              <a:buNone/>
              <a:defRPr/>
            </a:pPr>
            <a:endParaRPr lang="en-GB" dirty="0">
              <a:solidFill>
                <a:srgbClr val="2666A6"/>
              </a:solidFill>
              <a:latin typeface="Arial"/>
            </a:endParaRPr>
          </a:p>
        </p:txBody>
      </p:sp>
    </p:spTree>
    <p:extLst>
      <p:ext uri="{BB962C8B-B14F-4D97-AF65-F5344CB8AC3E}">
        <p14:creationId xmlns:p14="http://schemas.microsoft.com/office/powerpoint/2010/main" val="259672763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Content Placeholder 12"/>
          <p:cNvSpPr>
            <a:spLocks noGrp="1"/>
          </p:cNvSpPr>
          <p:nvPr>
            <p:ph sz="quarter" idx="17"/>
          </p:nvPr>
        </p:nvSpPr>
        <p:spPr>
          <a:xfrm>
            <a:off x="141243" y="1588730"/>
            <a:ext cx="8780400" cy="4322363"/>
          </a:xfrm>
        </p:spPr>
        <p:style>
          <a:lnRef idx="1">
            <a:schemeClr val="accent2"/>
          </a:lnRef>
          <a:fillRef idx="2">
            <a:schemeClr val="accent2"/>
          </a:fillRef>
          <a:effectRef idx="1">
            <a:schemeClr val="accent2"/>
          </a:effectRef>
          <a:fontRef idx="minor">
            <a:schemeClr val="dk1"/>
          </a:fontRef>
        </p:style>
        <p:txBody>
          <a:bodyPr>
            <a:normAutofit/>
          </a:bodyPr>
          <a:lstStyle/>
          <a:p>
            <a:pPr indent="234950"/>
            <a:r>
              <a:rPr lang="en-US" sz="1800" dirty="0" smtClean="0"/>
              <a:t>Some of the key stakeholders in an e-Governance Project are:</a:t>
            </a:r>
          </a:p>
          <a:p>
            <a:pPr indent="234950"/>
            <a:endParaRPr lang="en-US" sz="1800" dirty="0" smtClean="0"/>
          </a:p>
          <a:p>
            <a:pPr indent="234950">
              <a:buFont typeface="Arial" pitchFamily="34" charset="0"/>
              <a:buChar char="•"/>
            </a:pPr>
            <a:r>
              <a:rPr lang="en-US" sz="1800" dirty="0" smtClean="0"/>
              <a:t>Individuals such as Secretaries, Head of Ministries, Heads of  Directorates;</a:t>
            </a:r>
          </a:p>
          <a:p>
            <a:pPr indent="234950"/>
            <a:endParaRPr lang="en-US" sz="1800" dirty="0" smtClean="0"/>
          </a:p>
          <a:p>
            <a:pPr indent="234950">
              <a:buFont typeface="Arial" pitchFamily="34" charset="0"/>
              <a:buChar char="•"/>
            </a:pPr>
            <a:r>
              <a:rPr lang="en-US" sz="1800" dirty="0" smtClean="0"/>
              <a:t>Project sponsor, Project manager, Heads of budgeting and spending units in pilot </a:t>
            </a:r>
          </a:p>
          <a:p>
            <a:pPr indent="234950"/>
            <a:r>
              <a:rPr lang="en-US" sz="1800" dirty="0" smtClean="0"/>
              <a:t>Ministries; Business process owners; Funding Agencies</a:t>
            </a:r>
          </a:p>
          <a:p>
            <a:pPr indent="234950"/>
            <a:endParaRPr lang="en-US" sz="1800" dirty="0" smtClean="0"/>
          </a:p>
          <a:p>
            <a:pPr indent="234950">
              <a:buFont typeface="Arial" pitchFamily="34" charset="0"/>
              <a:buChar char="•"/>
            </a:pPr>
            <a:r>
              <a:rPr lang="en-US" sz="1800" dirty="0" smtClean="0"/>
              <a:t>Consultants, Vendor/ Intermediaries</a:t>
            </a:r>
          </a:p>
          <a:p>
            <a:pPr indent="234950"/>
            <a:endParaRPr lang="en-US" sz="1800" dirty="0" smtClean="0"/>
          </a:p>
          <a:p>
            <a:pPr indent="234950">
              <a:buFont typeface="Arial" pitchFamily="34" charset="0"/>
              <a:buChar char="•"/>
            </a:pPr>
            <a:r>
              <a:rPr lang="en-US" sz="1800" dirty="0" smtClean="0"/>
              <a:t>Divisions, departments or units, employees, user groups, legal entities, or location / </a:t>
            </a:r>
          </a:p>
          <a:p>
            <a:pPr indent="234950"/>
            <a:r>
              <a:rPr lang="en-US" sz="1800" dirty="0" smtClean="0"/>
              <a:t>geography (e.g., headquarters, plant, location, state, country), citizens</a:t>
            </a:r>
          </a:p>
          <a:p>
            <a:pPr indent="234950"/>
            <a:endParaRPr lang="en-US" sz="1800" dirty="0" smtClean="0"/>
          </a:p>
          <a:p>
            <a:pPr indent="234950"/>
            <a:r>
              <a:rPr lang="en-US" sz="1800" dirty="0" smtClean="0"/>
              <a:t>All  these stakeholders can perceive the same project in different ways depending </a:t>
            </a:r>
          </a:p>
          <a:p>
            <a:pPr indent="234950"/>
            <a:r>
              <a:rPr lang="en-US" sz="1800" dirty="0" smtClean="0"/>
              <a:t>upon their Expectations</a:t>
            </a:r>
          </a:p>
          <a:p>
            <a:pPr indent="290513"/>
            <a:endParaRPr lang="en-US" sz="1600" dirty="0" smtClean="0"/>
          </a:p>
          <a:p>
            <a:endParaRPr lang="en-US" sz="1800" dirty="0" smtClean="0"/>
          </a:p>
          <a:p>
            <a:endParaRPr lang="en-US" dirty="0" smtClean="0"/>
          </a:p>
          <a:p>
            <a:pPr marL="0" lvl="1" indent="0">
              <a:buNone/>
            </a:pPr>
            <a:endParaRPr lang="en-US" dirty="0" smtClean="0"/>
          </a:p>
          <a:p>
            <a:pPr marL="0" lvl="1" indent="0">
              <a:buNone/>
            </a:pPr>
            <a:endParaRPr lang="en-US" dirty="0" smtClean="0"/>
          </a:p>
        </p:txBody>
      </p:sp>
      <p:sp>
        <p:nvSpPr>
          <p:cNvPr id="349218" name="Rectangle 34"/>
          <p:cNvSpPr>
            <a:spLocks noGrp="1" noChangeArrowheads="1"/>
          </p:cNvSpPr>
          <p:nvPr>
            <p:ph type="title"/>
          </p:nvPr>
        </p:nvSpPr>
        <p:spPr>
          <a:xfrm>
            <a:off x="611560" y="458361"/>
            <a:ext cx="7467600" cy="1143000"/>
          </a:xfrm>
        </p:spPr>
        <p:txBody>
          <a:bodyPr>
            <a:normAutofit/>
          </a:bodyPr>
          <a:lstStyle/>
          <a:p>
            <a:r>
              <a:rPr lang="en-US" dirty="0" smtClean="0"/>
              <a:t>Understanding the Key stakeholders</a:t>
            </a:r>
          </a:p>
        </p:txBody>
      </p:sp>
      <p:sp>
        <p:nvSpPr>
          <p:cNvPr id="8" name="TB4_Section_header"/>
          <p:cNvSpPr txBox="1">
            <a:spLocks noChangeArrowheads="1"/>
          </p:cNvSpPr>
          <p:nvPr/>
        </p:nvSpPr>
        <p:spPr bwMode="auto">
          <a:xfrm>
            <a:off x="168275" y="174625"/>
            <a:ext cx="5038725" cy="203200"/>
          </a:xfrm>
          <a:prstGeom prst="rect">
            <a:avLst/>
          </a:prstGeom>
          <a:noFill/>
          <a:ln w="9525">
            <a:noFill/>
            <a:miter lim="800000"/>
            <a:headEnd/>
            <a:tailEnd/>
          </a:ln>
          <a:effectLst/>
        </p:spPr>
        <p:txBody>
          <a:bodyPr wrap="none" lIns="0" tIns="0" rIns="0" bIns="0" anchor="b"/>
          <a:lstStyle/>
          <a:p>
            <a:pPr>
              <a:spcBef>
                <a:spcPct val="0"/>
              </a:spcBef>
              <a:spcAft>
                <a:spcPct val="0"/>
              </a:spcAft>
              <a:buSzTx/>
            </a:pPr>
            <a:r>
              <a:rPr lang="en-US" sz="1600" dirty="0" smtClean="0">
                <a:solidFill>
                  <a:schemeClr val="accent1"/>
                </a:solidFill>
              </a:rPr>
              <a:t>Building a Change Team</a:t>
            </a:r>
            <a:endParaRPr lang="en-US" sz="1600" dirty="0">
              <a:solidFill>
                <a:schemeClr val="accent1"/>
              </a:solidFill>
            </a:endParaRPr>
          </a:p>
        </p:txBody>
      </p:sp>
      <p:sp>
        <p:nvSpPr>
          <p:cNvPr id="11" name="Rectangle 10"/>
          <p:cNvSpPr/>
          <p:nvPr/>
        </p:nvSpPr>
        <p:spPr>
          <a:xfrm>
            <a:off x="71406" y="1214422"/>
            <a:ext cx="8929750" cy="369332"/>
          </a:xfrm>
          <a:prstGeom prst="rect">
            <a:avLst/>
          </a:prstGeom>
        </p:spPr>
        <p:txBody>
          <a:bodyPr wrap="square">
            <a:spAutoFit/>
          </a:bodyPr>
          <a:lstStyle/>
          <a:p>
            <a:pPr marL="457200" lvl="0" indent="-457200" fontAlgn="auto">
              <a:spcBef>
                <a:spcPts val="0"/>
              </a:spcBef>
              <a:spcAft>
                <a:spcPts val="0"/>
              </a:spcAft>
              <a:buSzTx/>
            </a:pPr>
            <a:r>
              <a:rPr lang="en-US" sz="1800" b="1" dirty="0" smtClean="0">
                <a:solidFill>
                  <a:srgbClr val="3A4972"/>
                </a:solidFill>
                <a:latin typeface="Arial"/>
              </a:rPr>
              <a:t>Who are the key stakeholders?</a:t>
            </a:r>
          </a:p>
        </p:txBody>
      </p:sp>
    </p:spTree>
    <p:extLst>
      <p:ext uri="{BB962C8B-B14F-4D97-AF65-F5344CB8AC3E}">
        <p14:creationId xmlns:p14="http://schemas.microsoft.com/office/powerpoint/2010/main" val="32017805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3">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3">
                                            <p:txEl>
                                              <p:pRg st="4" end="4"/>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3">
                                            <p:txEl>
                                              <p:pRg st="5" end="5"/>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13">
                                            <p:txEl>
                                              <p:pRg st="7" end="7"/>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13">
                                            <p:txEl>
                                              <p:pRg st="9" end="9"/>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13">
                                            <p:txEl>
                                              <p:pRg st="10" end="10"/>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3">
                                            <p:txEl>
                                              <p:pRg st="12" end="12"/>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13">
                                            <p:txEl>
                                              <p:pRg st="13" end="1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Content Placeholder 12"/>
          <p:cNvSpPr>
            <a:spLocks noGrp="1"/>
          </p:cNvSpPr>
          <p:nvPr>
            <p:ph sz="quarter" idx="17"/>
          </p:nvPr>
        </p:nvSpPr>
        <p:spPr>
          <a:xfrm>
            <a:off x="179999" y="1285860"/>
            <a:ext cx="8780400" cy="579030"/>
          </a:xfrm>
        </p:spPr>
        <p:txBody>
          <a:bodyPr>
            <a:normAutofit/>
          </a:bodyPr>
          <a:lstStyle/>
          <a:p>
            <a:r>
              <a:rPr lang="en-US" sz="1600" dirty="0" smtClean="0"/>
              <a:t>Stakeholder assessment defines the power, influence, impact on the project and support required from the stakeholders and stakeholder groups.</a:t>
            </a:r>
          </a:p>
          <a:p>
            <a:endParaRPr lang="en-US" sz="1600" dirty="0" smtClean="0"/>
          </a:p>
          <a:p>
            <a:endParaRPr lang="en-US" sz="1600" dirty="0" smtClean="0"/>
          </a:p>
          <a:p>
            <a:endParaRPr lang="en-US" sz="1600" dirty="0" smtClean="0"/>
          </a:p>
          <a:p>
            <a:endParaRPr lang="en-US" sz="1600" dirty="0" smtClean="0"/>
          </a:p>
          <a:p>
            <a:endParaRPr lang="en-US" sz="1600" dirty="0" smtClean="0"/>
          </a:p>
          <a:p>
            <a:endParaRPr lang="en-US" sz="1800" dirty="0" smtClean="0"/>
          </a:p>
          <a:p>
            <a:pPr marL="0" lvl="1" indent="0">
              <a:buNone/>
            </a:pPr>
            <a:endParaRPr lang="en-US" sz="1800" dirty="0" smtClean="0"/>
          </a:p>
          <a:p>
            <a:pPr marL="0" lvl="1" indent="0">
              <a:buNone/>
            </a:pPr>
            <a:endParaRPr lang="en-US" sz="1800" dirty="0" smtClean="0"/>
          </a:p>
        </p:txBody>
      </p:sp>
      <p:sp>
        <p:nvSpPr>
          <p:cNvPr id="349218" name="Rectangle 34"/>
          <p:cNvSpPr>
            <a:spLocks noGrp="1" noChangeArrowheads="1"/>
          </p:cNvSpPr>
          <p:nvPr>
            <p:ph type="title"/>
          </p:nvPr>
        </p:nvSpPr>
        <p:spPr>
          <a:xfrm>
            <a:off x="914400" y="274638"/>
            <a:ext cx="7690048" cy="850106"/>
          </a:xfrm>
        </p:spPr>
        <p:txBody>
          <a:bodyPr>
            <a:normAutofit/>
          </a:bodyPr>
          <a:lstStyle/>
          <a:p>
            <a:r>
              <a:rPr lang="en-US" dirty="0" smtClean="0"/>
              <a:t> Assessing the Key stakeholders</a:t>
            </a:r>
          </a:p>
        </p:txBody>
      </p:sp>
      <p:graphicFrame>
        <p:nvGraphicFramePr>
          <p:cNvPr id="11" name="Diagram 10"/>
          <p:cNvGraphicFramePr/>
          <p:nvPr/>
        </p:nvGraphicFramePr>
        <p:xfrm>
          <a:off x="1071538" y="2143116"/>
          <a:ext cx="6810380" cy="421484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2" name="Rectangle 11"/>
          <p:cNvSpPr/>
          <p:nvPr/>
        </p:nvSpPr>
        <p:spPr>
          <a:xfrm>
            <a:off x="5214942" y="5906176"/>
            <a:ext cx="2857520" cy="523220"/>
          </a:xfrm>
          <a:prstGeom prst="rect">
            <a:avLst/>
          </a:prstGeom>
        </p:spPr>
        <p:txBody>
          <a:bodyPr wrap="square">
            <a:spAutoFit/>
          </a:bodyPr>
          <a:lstStyle/>
          <a:p>
            <a:r>
              <a:rPr lang="en-US" sz="1400" b="1" dirty="0" smtClean="0">
                <a:solidFill>
                  <a:schemeClr val="tx2"/>
                </a:solidFill>
              </a:rPr>
              <a:t>The role of each stakeholder or stakeholder group</a:t>
            </a:r>
            <a:endParaRPr lang="en-US" sz="1400" b="1" dirty="0">
              <a:solidFill>
                <a:schemeClr val="tx2"/>
              </a:solidFill>
            </a:endParaRPr>
          </a:p>
        </p:txBody>
      </p:sp>
      <p:sp>
        <p:nvSpPr>
          <p:cNvPr id="15" name="Rectangle 14"/>
          <p:cNvSpPr/>
          <p:nvPr/>
        </p:nvSpPr>
        <p:spPr>
          <a:xfrm>
            <a:off x="6572264" y="4857760"/>
            <a:ext cx="2500330" cy="523220"/>
          </a:xfrm>
          <a:prstGeom prst="rect">
            <a:avLst/>
          </a:prstGeom>
        </p:spPr>
        <p:txBody>
          <a:bodyPr wrap="square">
            <a:spAutoFit/>
          </a:bodyPr>
          <a:lstStyle/>
          <a:p>
            <a:r>
              <a:rPr lang="en-US" sz="1400" b="1" dirty="0" smtClean="0">
                <a:solidFill>
                  <a:schemeClr val="tx2"/>
                </a:solidFill>
              </a:rPr>
              <a:t>Actions to be initiated post stakeholder assessment</a:t>
            </a:r>
            <a:endParaRPr lang="en-US" sz="1400" b="1" dirty="0">
              <a:solidFill>
                <a:schemeClr val="tx2"/>
              </a:solidFill>
            </a:endParaRPr>
          </a:p>
        </p:txBody>
      </p:sp>
      <p:sp>
        <p:nvSpPr>
          <p:cNvPr id="16" name="Rectangle 15"/>
          <p:cNvSpPr/>
          <p:nvPr/>
        </p:nvSpPr>
        <p:spPr>
          <a:xfrm>
            <a:off x="142876" y="5143512"/>
            <a:ext cx="2857488" cy="738664"/>
          </a:xfrm>
          <a:prstGeom prst="rect">
            <a:avLst/>
          </a:prstGeom>
        </p:spPr>
        <p:txBody>
          <a:bodyPr wrap="square">
            <a:spAutoFit/>
          </a:bodyPr>
          <a:lstStyle/>
          <a:p>
            <a:r>
              <a:rPr lang="en-US" sz="1400" b="1" dirty="0" smtClean="0">
                <a:solidFill>
                  <a:schemeClr val="tx2"/>
                </a:solidFill>
              </a:rPr>
              <a:t>The power of each   stakeholder or stakeholder group;</a:t>
            </a:r>
          </a:p>
        </p:txBody>
      </p:sp>
      <p:sp>
        <p:nvSpPr>
          <p:cNvPr id="17" name="Rectangle 16"/>
          <p:cNvSpPr/>
          <p:nvPr/>
        </p:nvSpPr>
        <p:spPr>
          <a:xfrm>
            <a:off x="285720" y="2334276"/>
            <a:ext cx="3071834" cy="523220"/>
          </a:xfrm>
          <a:prstGeom prst="rect">
            <a:avLst/>
          </a:prstGeom>
        </p:spPr>
        <p:txBody>
          <a:bodyPr wrap="square">
            <a:spAutoFit/>
          </a:bodyPr>
          <a:lstStyle/>
          <a:p>
            <a:r>
              <a:rPr lang="en-US" sz="1400" b="1" dirty="0" smtClean="0">
                <a:solidFill>
                  <a:schemeClr val="tx2"/>
                </a:solidFill>
              </a:rPr>
              <a:t>The influence of each stakeholder      or stakeholder group</a:t>
            </a:r>
          </a:p>
        </p:txBody>
      </p:sp>
      <p:sp>
        <p:nvSpPr>
          <p:cNvPr id="18" name="Rectangle 17"/>
          <p:cNvSpPr/>
          <p:nvPr/>
        </p:nvSpPr>
        <p:spPr>
          <a:xfrm>
            <a:off x="5214958" y="2048524"/>
            <a:ext cx="3214694" cy="523220"/>
          </a:xfrm>
          <a:prstGeom prst="rect">
            <a:avLst/>
          </a:prstGeom>
        </p:spPr>
        <p:txBody>
          <a:bodyPr wrap="square">
            <a:spAutoFit/>
          </a:bodyPr>
          <a:lstStyle/>
          <a:p>
            <a:r>
              <a:rPr lang="en-US" sz="1400" b="1" dirty="0" smtClean="0">
                <a:solidFill>
                  <a:schemeClr val="tx2"/>
                </a:solidFill>
              </a:rPr>
              <a:t>The impact of the project on each stakeholder or stakeholder group</a:t>
            </a:r>
          </a:p>
        </p:txBody>
      </p:sp>
      <p:sp>
        <p:nvSpPr>
          <p:cNvPr id="19" name="Rectangle 18"/>
          <p:cNvSpPr/>
          <p:nvPr/>
        </p:nvSpPr>
        <p:spPr>
          <a:xfrm>
            <a:off x="6572264" y="3333278"/>
            <a:ext cx="2786066" cy="738664"/>
          </a:xfrm>
          <a:prstGeom prst="rect">
            <a:avLst/>
          </a:prstGeom>
        </p:spPr>
        <p:txBody>
          <a:bodyPr wrap="square">
            <a:spAutoFit/>
          </a:bodyPr>
          <a:lstStyle/>
          <a:p>
            <a:r>
              <a:rPr lang="en-US" sz="1400" b="1" dirty="0" smtClean="0">
                <a:solidFill>
                  <a:schemeClr val="tx2"/>
                </a:solidFill>
              </a:rPr>
              <a:t>The level of support required by each stakeholder or stakeholder group</a:t>
            </a:r>
          </a:p>
        </p:txBody>
      </p:sp>
    </p:spTree>
    <p:extLst>
      <p:ext uri="{BB962C8B-B14F-4D97-AF65-F5344CB8AC3E}">
        <p14:creationId xmlns:p14="http://schemas.microsoft.com/office/powerpoint/2010/main" val="132223732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9218" name="Rectangle 34"/>
          <p:cNvSpPr>
            <a:spLocks noGrp="1" noChangeArrowheads="1"/>
          </p:cNvSpPr>
          <p:nvPr>
            <p:ph type="title"/>
          </p:nvPr>
        </p:nvSpPr>
        <p:spPr/>
        <p:txBody>
          <a:bodyPr/>
          <a:lstStyle/>
          <a:p>
            <a:r>
              <a:rPr lang="en-US" dirty="0" smtClean="0"/>
              <a:t>Stakeholder Mapping</a:t>
            </a:r>
          </a:p>
        </p:txBody>
      </p:sp>
      <p:sp>
        <p:nvSpPr>
          <p:cNvPr id="34" name="Content Placeholder 12"/>
          <p:cNvSpPr txBox="1">
            <a:spLocks/>
          </p:cNvSpPr>
          <p:nvPr/>
        </p:nvSpPr>
        <p:spPr>
          <a:xfrm>
            <a:off x="179999" y="1052736"/>
            <a:ext cx="8780400" cy="5095468"/>
          </a:xfrm>
          <a:prstGeom prst="rect">
            <a:avLst/>
          </a:prstGeom>
        </p:spPr>
        <p:txBody>
          <a:bodyPr vert="horz" lIns="0" tIns="0" rIns="0" bIns="0" rtlCol="0">
            <a:noAutofit/>
          </a:bodyPr>
          <a:lstStyle/>
          <a:p>
            <a:pPr lvl="0" fontAlgn="auto">
              <a:spcBef>
                <a:spcPts val="0"/>
              </a:spcBef>
              <a:spcAft>
                <a:spcPts val="0"/>
              </a:spcAft>
              <a:buSzTx/>
            </a:pPr>
            <a:endParaRPr lang="en-US" sz="1800" dirty="0" smtClean="0">
              <a:solidFill>
                <a:srgbClr val="2666A6"/>
              </a:solidFill>
              <a:latin typeface="+mn-lt"/>
              <a:cs typeface="+mn-cs"/>
            </a:endParaRPr>
          </a:p>
          <a:p>
            <a:pPr lvl="0" fontAlgn="auto">
              <a:spcBef>
                <a:spcPts val="0"/>
              </a:spcBef>
              <a:spcAft>
                <a:spcPts val="0"/>
              </a:spcAft>
              <a:buSzTx/>
            </a:pPr>
            <a:r>
              <a:rPr lang="en-US" sz="1800" dirty="0" smtClean="0">
                <a:solidFill>
                  <a:srgbClr val="2666A6"/>
                </a:solidFill>
                <a:latin typeface="+mn-lt"/>
                <a:cs typeface="+mn-cs"/>
              </a:rPr>
              <a:t>A stakeholder map tells us:</a:t>
            </a:r>
          </a:p>
          <a:p>
            <a:pPr lvl="0" fontAlgn="auto">
              <a:spcBef>
                <a:spcPts val="0"/>
              </a:spcBef>
              <a:spcAft>
                <a:spcPts val="0"/>
              </a:spcAft>
              <a:buSzTx/>
            </a:pPr>
            <a:endParaRPr lang="en-US" sz="1800" dirty="0" smtClean="0">
              <a:solidFill>
                <a:srgbClr val="2666A6"/>
              </a:solidFill>
              <a:latin typeface="+mn-lt"/>
              <a:cs typeface="+mn-cs"/>
            </a:endParaRPr>
          </a:p>
          <a:p>
            <a:pPr lvl="0" fontAlgn="auto">
              <a:spcBef>
                <a:spcPts val="0"/>
              </a:spcBef>
              <a:spcAft>
                <a:spcPts val="0"/>
              </a:spcAft>
              <a:buSzTx/>
              <a:buFont typeface="Arial" pitchFamily="34" charset="0"/>
              <a:buChar char="•"/>
            </a:pPr>
            <a:r>
              <a:rPr lang="en-US" sz="1800" dirty="0" smtClean="0">
                <a:solidFill>
                  <a:srgbClr val="2666A6"/>
                </a:solidFill>
                <a:latin typeface="+mn-lt"/>
                <a:cs typeface="+mn-cs"/>
              </a:rPr>
              <a:t> </a:t>
            </a:r>
            <a:r>
              <a:rPr lang="en-US" dirty="0" smtClean="0">
                <a:solidFill>
                  <a:srgbClr val="2666A6"/>
                </a:solidFill>
                <a:latin typeface="+mn-lt"/>
                <a:cs typeface="+mn-cs"/>
              </a:rPr>
              <a:t>Who stands to gain and lose from the proposed changes</a:t>
            </a:r>
          </a:p>
          <a:p>
            <a:pPr lvl="0" fontAlgn="auto">
              <a:spcBef>
                <a:spcPts val="0"/>
              </a:spcBef>
              <a:spcAft>
                <a:spcPts val="0"/>
              </a:spcAft>
              <a:buSzTx/>
            </a:pPr>
            <a:endParaRPr lang="en-US" dirty="0" smtClean="0">
              <a:solidFill>
                <a:srgbClr val="2666A6"/>
              </a:solidFill>
              <a:latin typeface="+mn-lt"/>
              <a:cs typeface="+mn-cs"/>
            </a:endParaRPr>
          </a:p>
          <a:p>
            <a:pPr lvl="0" fontAlgn="auto">
              <a:spcBef>
                <a:spcPts val="0"/>
              </a:spcBef>
              <a:spcAft>
                <a:spcPts val="0"/>
              </a:spcAft>
              <a:buSzTx/>
              <a:buFont typeface="Arial" pitchFamily="34" charset="0"/>
              <a:buChar char="•"/>
            </a:pPr>
            <a:r>
              <a:rPr lang="en-US" dirty="0" smtClean="0">
                <a:solidFill>
                  <a:srgbClr val="2666A6"/>
                </a:solidFill>
                <a:latin typeface="+mn-lt"/>
                <a:cs typeface="+mn-cs"/>
              </a:rPr>
              <a:t> The main forces and individuals supporting and resisting</a:t>
            </a:r>
          </a:p>
          <a:p>
            <a:pPr lvl="0" fontAlgn="auto">
              <a:spcBef>
                <a:spcPts val="0"/>
              </a:spcBef>
              <a:spcAft>
                <a:spcPts val="0"/>
              </a:spcAft>
              <a:buSzTx/>
            </a:pPr>
            <a:endParaRPr lang="en-US" dirty="0" smtClean="0">
              <a:solidFill>
                <a:srgbClr val="2666A6"/>
              </a:solidFill>
              <a:latin typeface="+mn-lt"/>
              <a:cs typeface="+mn-cs"/>
            </a:endParaRPr>
          </a:p>
          <a:p>
            <a:pPr lvl="0" fontAlgn="auto">
              <a:spcBef>
                <a:spcPts val="0"/>
              </a:spcBef>
              <a:spcAft>
                <a:spcPts val="0"/>
              </a:spcAft>
              <a:buSzTx/>
              <a:buFont typeface="Arial" pitchFamily="34" charset="0"/>
              <a:buChar char="•"/>
            </a:pPr>
            <a:r>
              <a:rPr lang="en-US" dirty="0" smtClean="0">
                <a:solidFill>
                  <a:srgbClr val="2666A6"/>
                </a:solidFill>
                <a:latin typeface="+mn-lt"/>
                <a:cs typeface="+mn-cs"/>
              </a:rPr>
              <a:t> The degree of expectation and readiness for change</a:t>
            </a:r>
          </a:p>
          <a:p>
            <a:pPr lvl="0" fontAlgn="auto">
              <a:spcBef>
                <a:spcPts val="0"/>
              </a:spcBef>
              <a:spcAft>
                <a:spcPts val="0"/>
              </a:spcAft>
              <a:buSzTx/>
            </a:pPr>
            <a:endParaRPr lang="en-US" dirty="0" smtClean="0">
              <a:solidFill>
                <a:srgbClr val="2666A6"/>
              </a:solidFill>
              <a:latin typeface="+mn-lt"/>
              <a:cs typeface="+mn-cs"/>
            </a:endParaRPr>
          </a:p>
          <a:p>
            <a:pPr lvl="0" fontAlgn="auto">
              <a:spcBef>
                <a:spcPts val="0"/>
              </a:spcBef>
              <a:spcAft>
                <a:spcPts val="0"/>
              </a:spcAft>
              <a:buSzTx/>
              <a:buFont typeface="Arial" pitchFamily="34" charset="0"/>
              <a:buChar char="•"/>
            </a:pPr>
            <a:r>
              <a:rPr lang="en-US" dirty="0" smtClean="0">
                <a:solidFill>
                  <a:srgbClr val="2666A6"/>
                </a:solidFill>
                <a:latin typeface="+mn-lt"/>
                <a:cs typeface="+mn-cs"/>
              </a:rPr>
              <a:t> What factors affect people’s commitment to the process</a:t>
            </a:r>
          </a:p>
          <a:p>
            <a:pPr lvl="0" fontAlgn="auto">
              <a:spcBef>
                <a:spcPts val="0"/>
              </a:spcBef>
              <a:spcAft>
                <a:spcPts val="0"/>
              </a:spcAft>
              <a:buSzTx/>
              <a:buFont typeface="Arial" pitchFamily="34" charset="0"/>
              <a:buChar char="•"/>
            </a:pPr>
            <a:endParaRPr lang="en-US" dirty="0" smtClean="0">
              <a:solidFill>
                <a:srgbClr val="2666A6"/>
              </a:solidFill>
              <a:latin typeface="+mn-lt"/>
              <a:cs typeface="+mn-cs"/>
            </a:endParaRPr>
          </a:p>
          <a:p>
            <a:pPr lvl="0" fontAlgn="auto">
              <a:spcBef>
                <a:spcPts val="0"/>
              </a:spcBef>
              <a:spcAft>
                <a:spcPts val="0"/>
              </a:spcAft>
              <a:buSzTx/>
              <a:buFont typeface="Arial" pitchFamily="34" charset="0"/>
              <a:buChar char="•"/>
            </a:pPr>
            <a:r>
              <a:rPr lang="en-US" dirty="0" smtClean="0">
                <a:solidFill>
                  <a:srgbClr val="2666A6"/>
                </a:solidFill>
                <a:latin typeface="+mn-lt"/>
                <a:cs typeface="+mn-cs"/>
              </a:rPr>
              <a:t> Possible actions to take, and issues to address    </a:t>
            </a:r>
          </a:p>
          <a:p>
            <a:pPr lvl="0" fontAlgn="auto">
              <a:spcBef>
                <a:spcPts val="0"/>
              </a:spcBef>
              <a:spcAft>
                <a:spcPts val="0"/>
              </a:spcAft>
              <a:buSzTx/>
            </a:pPr>
            <a:endParaRPr lang="en-US" sz="2400" dirty="0" smtClean="0">
              <a:solidFill>
                <a:srgbClr val="2666A6"/>
              </a:solidFill>
              <a:latin typeface="+mn-lt"/>
              <a:cs typeface="+mn-cs"/>
            </a:endParaRPr>
          </a:p>
          <a:p>
            <a:pPr lvl="0" fontAlgn="auto">
              <a:spcBef>
                <a:spcPts val="0"/>
              </a:spcBef>
              <a:spcAft>
                <a:spcPts val="0"/>
              </a:spcAft>
              <a:buSzTx/>
            </a:pPr>
            <a:endParaRPr lang="en-US" sz="1600" dirty="0" smtClean="0">
              <a:solidFill>
                <a:srgbClr val="2666A6"/>
              </a:solidFill>
              <a:latin typeface="Arial"/>
              <a:cs typeface="+mn-cs"/>
            </a:endParaRPr>
          </a:p>
          <a:p>
            <a:pPr marL="0" marR="0" lvl="0" indent="0" algn="l" defTabSz="914400" rtl="0" eaLnBrk="1" fontAlgn="auto" latinLnBrk="0" hangingPunct="1">
              <a:lnSpc>
                <a:spcPct val="100000"/>
              </a:lnSpc>
              <a:spcBef>
                <a:spcPts val="0"/>
              </a:spcBef>
              <a:spcAft>
                <a:spcPts val="0"/>
              </a:spcAft>
              <a:buClrTx/>
              <a:buSzTx/>
              <a:buFont typeface="Arial" pitchFamily="34" charset="0"/>
              <a:buNone/>
              <a:tabLst/>
              <a:defRPr/>
            </a:pPr>
            <a:endParaRPr kumimoji="0" lang="en-US" sz="1600" b="0" i="0" u="none" strike="noStrike" kern="1200" cap="none" spc="0" normalizeH="0" baseline="0" noProof="0" dirty="0" smtClean="0">
              <a:ln>
                <a:noFill/>
              </a:ln>
              <a:solidFill>
                <a:schemeClr val="accent1"/>
              </a:solidFill>
              <a:effectLst/>
              <a:uLnTx/>
              <a:uFillTx/>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 typeface="Arial" pitchFamily="34" charset="0"/>
              <a:buNone/>
              <a:tabLst/>
              <a:defRPr/>
            </a:pPr>
            <a:endParaRPr kumimoji="0" lang="en-US" sz="1600" b="0" i="0" u="none" strike="noStrike" kern="1200" cap="none" spc="0" normalizeH="0" baseline="0" noProof="0" dirty="0" smtClean="0">
              <a:ln>
                <a:noFill/>
              </a:ln>
              <a:solidFill>
                <a:schemeClr val="accent1"/>
              </a:solidFill>
              <a:effectLst/>
              <a:uLnTx/>
              <a:uFillTx/>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 typeface="Arial" pitchFamily="34" charset="0"/>
              <a:buNone/>
              <a:tabLst/>
              <a:defRPr/>
            </a:pPr>
            <a:endParaRPr kumimoji="0" lang="en-US" sz="1600" b="0" i="0" u="none" strike="noStrike" kern="1200" cap="none" spc="0" normalizeH="0" baseline="0" noProof="0" dirty="0" smtClean="0">
              <a:ln>
                <a:noFill/>
              </a:ln>
              <a:solidFill>
                <a:schemeClr val="accent1"/>
              </a:solidFill>
              <a:effectLst/>
              <a:uLnTx/>
              <a:uFillTx/>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 typeface="Arial" pitchFamily="34" charset="0"/>
              <a:buNone/>
              <a:tabLst/>
              <a:defRPr/>
            </a:pPr>
            <a:endParaRPr kumimoji="0" lang="en-US" sz="1600" b="0" i="0" u="none" strike="noStrike" kern="1200" cap="none" spc="0" normalizeH="0" baseline="0" noProof="0" dirty="0" smtClean="0">
              <a:ln>
                <a:noFill/>
              </a:ln>
              <a:solidFill>
                <a:schemeClr val="accent1"/>
              </a:solidFill>
              <a:effectLst/>
              <a:uLnTx/>
              <a:uFillTx/>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 typeface="Arial" pitchFamily="34" charset="0"/>
              <a:buNone/>
              <a:tabLst/>
              <a:defRPr/>
            </a:pPr>
            <a:endParaRPr kumimoji="0" lang="en-US" sz="1600" b="0" i="0" u="none" strike="noStrike" kern="1200" cap="none" spc="0" normalizeH="0" baseline="0" noProof="0" dirty="0" smtClean="0">
              <a:ln>
                <a:noFill/>
              </a:ln>
              <a:solidFill>
                <a:schemeClr val="accent1"/>
              </a:solidFill>
              <a:effectLst/>
              <a:uLnTx/>
              <a:uFillTx/>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 typeface="Arial" pitchFamily="34" charset="0"/>
              <a:buNone/>
              <a:tabLst/>
              <a:defRPr/>
            </a:pPr>
            <a:endParaRPr kumimoji="0" lang="en-US" sz="1800" b="0" i="0" u="none" strike="noStrike" kern="1200" cap="none" spc="0" normalizeH="0" baseline="0" noProof="0" dirty="0" smtClean="0">
              <a:ln>
                <a:noFill/>
              </a:ln>
              <a:solidFill>
                <a:schemeClr val="accent1"/>
              </a:solidFill>
              <a:effectLst/>
              <a:uLnTx/>
              <a:uFillTx/>
              <a:latin typeface="+mn-lt"/>
              <a:ea typeface="+mn-ea"/>
              <a:cs typeface="+mn-cs"/>
            </a:endParaRPr>
          </a:p>
          <a:p>
            <a:pPr marL="0" marR="0" lvl="1" indent="0" algn="l" defTabSz="914400" rtl="0" eaLnBrk="1" fontAlgn="auto" latinLnBrk="0" hangingPunct="1">
              <a:lnSpc>
                <a:spcPct val="100000"/>
              </a:lnSpc>
              <a:spcBef>
                <a:spcPts val="1000"/>
              </a:spcBef>
              <a:spcAft>
                <a:spcPts val="0"/>
              </a:spcAft>
              <a:buClrTx/>
              <a:buSzTx/>
              <a:buFont typeface="Arial" pitchFamily="34" charset="0"/>
              <a:buNone/>
              <a:tabLst/>
              <a:defRPr/>
            </a:pPr>
            <a:endParaRPr kumimoji="0" lang="en-US" sz="1800" b="0" i="0" u="none" strike="noStrike" kern="1200" cap="none" spc="0" normalizeH="0" baseline="0" noProof="0" dirty="0" smtClean="0">
              <a:ln>
                <a:noFill/>
              </a:ln>
              <a:solidFill>
                <a:schemeClr val="accent1"/>
              </a:solidFill>
              <a:effectLst/>
              <a:uLnTx/>
              <a:uFillTx/>
              <a:latin typeface="+mn-lt"/>
              <a:ea typeface="+mn-ea"/>
              <a:cs typeface="+mn-cs"/>
            </a:endParaRPr>
          </a:p>
          <a:p>
            <a:pPr marL="0" marR="0" lvl="1" indent="0" algn="l" defTabSz="914400" rtl="0" eaLnBrk="1" fontAlgn="auto" latinLnBrk="0" hangingPunct="1">
              <a:lnSpc>
                <a:spcPct val="100000"/>
              </a:lnSpc>
              <a:spcBef>
                <a:spcPts val="1000"/>
              </a:spcBef>
              <a:spcAft>
                <a:spcPts val="0"/>
              </a:spcAft>
              <a:buClrTx/>
              <a:buSzTx/>
              <a:buFont typeface="Arial" pitchFamily="34" charset="0"/>
              <a:buNone/>
              <a:tabLst/>
              <a:defRPr/>
            </a:pPr>
            <a:endParaRPr kumimoji="0" lang="en-US" sz="1800" b="0" i="0" u="none" strike="noStrike" kern="1200" cap="none" spc="0" normalizeH="0" baseline="0" noProof="0" dirty="0" smtClean="0">
              <a:ln>
                <a:noFill/>
              </a:ln>
              <a:solidFill>
                <a:schemeClr val="accent1"/>
              </a:solidFill>
              <a:effectLst/>
              <a:uLnTx/>
              <a:uFillTx/>
              <a:latin typeface="+mn-lt"/>
              <a:ea typeface="+mn-ea"/>
              <a:cs typeface="+mn-cs"/>
            </a:endParaRPr>
          </a:p>
        </p:txBody>
      </p:sp>
      <p:pic>
        <p:nvPicPr>
          <p:cNvPr id="11" name="Picture 2" descr="C:\Documents and Settings\ansi7357\Desktop\Day 2_CM_Pics\trait-of-a-leader.jpg"/>
          <p:cNvPicPr>
            <a:picLocks noChangeAspect="1" noChangeArrowheads="1"/>
          </p:cNvPicPr>
          <p:nvPr/>
        </p:nvPicPr>
        <p:blipFill>
          <a:blip r:embed="rId3" cstate="print"/>
          <a:srcRect/>
          <a:stretch>
            <a:fillRect/>
          </a:stretch>
        </p:blipFill>
        <p:spPr bwMode="auto">
          <a:xfrm>
            <a:off x="6085062" y="4365104"/>
            <a:ext cx="2686416" cy="1567076"/>
          </a:xfrm>
          <a:prstGeom prst="rect">
            <a:avLst/>
          </a:prstGeom>
          <a:noFill/>
        </p:spPr>
      </p:pic>
    </p:spTree>
    <p:extLst>
      <p:ext uri="{BB962C8B-B14F-4D97-AF65-F5344CB8AC3E}">
        <p14:creationId xmlns:p14="http://schemas.microsoft.com/office/powerpoint/2010/main" val="14706130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4">
                                            <p:txEl>
                                              <p:pRg st="3" end="3"/>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4">
                                            <p:txEl>
                                              <p:pRg st="5" end="5"/>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4">
                                            <p:txEl>
                                              <p:pRg st="7" end="7"/>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4">
                                            <p:txEl>
                                              <p:pRg st="9" end="9"/>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4">
                                            <p:txEl>
                                              <p:pRg st="11" end="1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9218" name="Rectangle 34"/>
          <p:cNvSpPr>
            <a:spLocks noGrp="1" noChangeArrowheads="1"/>
          </p:cNvSpPr>
          <p:nvPr>
            <p:ph type="title"/>
          </p:nvPr>
        </p:nvSpPr>
        <p:spPr>
          <a:xfrm>
            <a:off x="180000" y="621100"/>
            <a:ext cx="8712480" cy="647660"/>
          </a:xfrm>
        </p:spPr>
        <p:txBody>
          <a:bodyPr/>
          <a:lstStyle/>
          <a:p>
            <a:r>
              <a:rPr lang="en-US" dirty="0" smtClean="0"/>
              <a:t>Understanding the Key stakeholders</a:t>
            </a:r>
          </a:p>
        </p:txBody>
      </p:sp>
      <p:sp>
        <p:nvSpPr>
          <p:cNvPr id="34" name="Content Placeholder 12"/>
          <p:cNvSpPr txBox="1">
            <a:spLocks/>
          </p:cNvSpPr>
          <p:nvPr/>
        </p:nvSpPr>
        <p:spPr>
          <a:xfrm>
            <a:off x="179999" y="1285860"/>
            <a:ext cx="8780400" cy="4519404"/>
          </a:xfrm>
          <a:prstGeom prst="rect">
            <a:avLst/>
          </a:prstGeom>
        </p:spPr>
        <p:style>
          <a:lnRef idx="2">
            <a:schemeClr val="accent4">
              <a:shade val="50000"/>
            </a:schemeClr>
          </a:lnRef>
          <a:fillRef idx="1">
            <a:schemeClr val="accent4"/>
          </a:fillRef>
          <a:effectRef idx="0">
            <a:schemeClr val="accent4"/>
          </a:effectRef>
          <a:fontRef idx="minor">
            <a:schemeClr val="lt1"/>
          </a:fontRef>
        </p:style>
        <p:txBody>
          <a:bodyPr vert="horz" lIns="0" tIns="0" rIns="0" bIns="0" rtlCol="0">
            <a:noAutofit/>
          </a:bodyPr>
          <a:lstStyle/>
          <a:p>
            <a:pPr lvl="0" fontAlgn="auto">
              <a:spcBef>
                <a:spcPts val="0"/>
              </a:spcBef>
              <a:spcAft>
                <a:spcPts val="0"/>
              </a:spcAft>
              <a:buSzTx/>
            </a:pPr>
            <a:r>
              <a:rPr lang="en-US" dirty="0" smtClean="0">
                <a:solidFill>
                  <a:srgbClr val="2666A6"/>
                </a:solidFill>
                <a:latin typeface="Arial"/>
                <a:cs typeface="+mn-cs"/>
              </a:rPr>
              <a:t>Primarily four dimensions need to be considered for understanding the stakeholders:</a:t>
            </a:r>
          </a:p>
          <a:p>
            <a:pPr lvl="0" fontAlgn="auto">
              <a:spcBef>
                <a:spcPts val="0"/>
              </a:spcBef>
              <a:spcAft>
                <a:spcPts val="0"/>
              </a:spcAft>
              <a:buSzTx/>
            </a:pPr>
            <a:endParaRPr lang="en-US" dirty="0" smtClean="0">
              <a:solidFill>
                <a:srgbClr val="2666A6"/>
              </a:solidFill>
              <a:latin typeface="Arial"/>
              <a:cs typeface="+mn-cs"/>
            </a:endParaRPr>
          </a:p>
          <a:p>
            <a:pPr lvl="0" fontAlgn="auto">
              <a:spcBef>
                <a:spcPts val="0"/>
              </a:spcBef>
              <a:spcAft>
                <a:spcPts val="0"/>
              </a:spcAft>
              <a:buSzTx/>
              <a:buFont typeface="Arial" pitchFamily="34" charset="0"/>
              <a:buChar char="•"/>
            </a:pPr>
            <a:r>
              <a:rPr lang="en-US" dirty="0" smtClean="0">
                <a:solidFill>
                  <a:srgbClr val="2666A6"/>
                </a:solidFill>
                <a:latin typeface="Arial"/>
                <a:cs typeface="+mn-cs"/>
              </a:rPr>
              <a:t>  How </a:t>
            </a:r>
            <a:r>
              <a:rPr lang="en-US" b="1" dirty="0" smtClean="0">
                <a:solidFill>
                  <a:srgbClr val="2666A6"/>
                </a:solidFill>
                <a:latin typeface="Arial"/>
                <a:cs typeface="+mn-cs"/>
              </a:rPr>
              <a:t>powerful and influential</a:t>
            </a:r>
            <a:r>
              <a:rPr lang="en-US" dirty="0" smtClean="0">
                <a:solidFill>
                  <a:srgbClr val="2666A6"/>
                </a:solidFill>
                <a:latin typeface="Arial"/>
                <a:cs typeface="+mn-cs"/>
              </a:rPr>
              <a:t> the stakeholder is: Low, Medium or High</a:t>
            </a:r>
          </a:p>
          <a:p>
            <a:pPr lvl="0" fontAlgn="auto">
              <a:spcBef>
                <a:spcPts val="0"/>
              </a:spcBef>
              <a:spcAft>
                <a:spcPts val="0"/>
              </a:spcAft>
              <a:buSzTx/>
              <a:buFont typeface="Arial" pitchFamily="34" charset="0"/>
              <a:buChar char="•"/>
            </a:pPr>
            <a:endParaRPr lang="en-US" dirty="0" smtClean="0">
              <a:solidFill>
                <a:srgbClr val="2666A6"/>
              </a:solidFill>
              <a:latin typeface="Arial"/>
              <a:cs typeface="+mn-cs"/>
            </a:endParaRPr>
          </a:p>
          <a:p>
            <a:pPr lvl="0" fontAlgn="auto">
              <a:spcBef>
                <a:spcPts val="0"/>
              </a:spcBef>
              <a:spcAft>
                <a:spcPts val="0"/>
              </a:spcAft>
              <a:buSzTx/>
              <a:buFont typeface="Arial" pitchFamily="34" charset="0"/>
              <a:buChar char="•"/>
            </a:pPr>
            <a:r>
              <a:rPr lang="en-US" dirty="0" smtClean="0">
                <a:solidFill>
                  <a:srgbClr val="2666A6"/>
                </a:solidFill>
                <a:latin typeface="Arial"/>
                <a:cs typeface="+mn-cs"/>
              </a:rPr>
              <a:t>  What would be the </a:t>
            </a:r>
            <a:r>
              <a:rPr lang="en-US" b="1" dirty="0" smtClean="0">
                <a:solidFill>
                  <a:srgbClr val="2666A6"/>
                </a:solidFill>
                <a:latin typeface="Arial"/>
                <a:cs typeface="+mn-cs"/>
              </a:rPr>
              <a:t>impact </a:t>
            </a:r>
            <a:r>
              <a:rPr lang="en-US" dirty="0" smtClean="0">
                <a:solidFill>
                  <a:srgbClr val="2666A6"/>
                </a:solidFill>
                <a:latin typeface="Arial"/>
                <a:cs typeface="+mn-cs"/>
              </a:rPr>
              <a:t>of change on the stakeholder: Low, Medium or High</a:t>
            </a:r>
          </a:p>
          <a:p>
            <a:pPr lvl="0" fontAlgn="auto">
              <a:spcBef>
                <a:spcPts val="0"/>
              </a:spcBef>
              <a:spcAft>
                <a:spcPts val="0"/>
              </a:spcAft>
              <a:buSzTx/>
              <a:buFont typeface="Arial" pitchFamily="34" charset="0"/>
              <a:buChar char="•"/>
            </a:pPr>
            <a:endParaRPr lang="en-US" dirty="0" smtClean="0">
              <a:solidFill>
                <a:srgbClr val="2666A6"/>
              </a:solidFill>
              <a:latin typeface="Arial"/>
              <a:cs typeface="+mn-cs"/>
            </a:endParaRPr>
          </a:p>
          <a:p>
            <a:pPr lvl="0" fontAlgn="auto">
              <a:spcBef>
                <a:spcPts val="0"/>
              </a:spcBef>
              <a:spcAft>
                <a:spcPts val="0"/>
              </a:spcAft>
              <a:buSzTx/>
              <a:buFont typeface="Arial" pitchFamily="34" charset="0"/>
              <a:buChar char="•"/>
            </a:pPr>
            <a:r>
              <a:rPr lang="en-US" dirty="0" smtClean="0">
                <a:solidFill>
                  <a:srgbClr val="2666A6"/>
                </a:solidFill>
                <a:latin typeface="Arial"/>
                <a:cs typeface="+mn-cs"/>
              </a:rPr>
              <a:t>  What will be the stakeholder’s </a:t>
            </a:r>
            <a:r>
              <a:rPr lang="en-US" b="1" dirty="0" smtClean="0">
                <a:solidFill>
                  <a:srgbClr val="2666A6"/>
                </a:solidFill>
                <a:latin typeface="Arial"/>
                <a:cs typeface="+mn-cs"/>
              </a:rPr>
              <a:t>reaction</a:t>
            </a:r>
            <a:r>
              <a:rPr lang="en-US" dirty="0" smtClean="0">
                <a:solidFill>
                  <a:srgbClr val="2666A6"/>
                </a:solidFill>
                <a:latin typeface="Arial"/>
                <a:cs typeface="+mn-cs"/>
              </a:rPr>
              <a:t> to change?</a:t>
            </a:r>
          </a:p>
          <a:p>
            <a:pPr lvl="1" fontAlgn="auto">
              <a:spcBef>
                <a:spcPts val="0"/>
              </a:spcBef>
              <a:spcAft>
                <a:spcPts val="0"/>
              </a:spcAft>
              <a:buSzTx/>
              <a:buFont typeface="Courier New" pitchFamily="49" charset="0"/>
              <a:buChar char="o"/>
            </a:pPr>
            <a:r>
              <a:rPr lang="en-US" dirty="0" smtClean="0">
                <a:solidFill>
                  <a:srgbClr val="2666A6"/>
                </a:solidFill>
                <a:latin typeface="Arial"/>
                <a:cs typeface="+mn-cs"/>
              </a:rPr>
              <a:t> Will he be ‘unsure’ of the change?    Low</a:t>
            </a:r>
          </a:p>
          <a:p>
            <a:pPr lvl="1" fontAlgn="auto">
              <a:spcBef>
                <a:spcPts val="0"/>
              </a:spcBef>
              <a:spcAft>
                <a:spcPts val="0"/>
              </a:spcAft>
              <a:buSzTx/>
              <a:buFont typeface="Courier New" pitchFamily="49" charset="0"/>
              <a:buChar char="o"/>
            </a:pPr>
            <a:r>
              <a:rPr lang="en-US" dirty="0" smtClean="0">
                <a:solidFill>
                  <a:srgbClr val="2666A6"/>
                </a:solidFill>
                <a:latin typeface="Arial"/>
                <a:cs typeface="+mn-cs"/>
              </a:rPr>
              <a:t> Will he just ‘let the change’ happen? Medium</a:t>
            </a:r>
          </a:p>
          <a:p>
            <a:pPr lvl="1" fontAlgn="auto">
              <a:spcBef>
                <a:spcPts val="0"/>
              </a:spcBef>
              <a:spcAft>
                <a:spcPts val="0"/>
              </a:spcAft>
              <a:buSzTx/>
              <a:buFont typeface="Courier New" pitchFamily="49" charset="0"/>
              <a:buChar char="o"/>
            </a:pPr>
            <a:r>
              <a:rPr lang="en-US" dirty="0" smtClean="0">
                <a:solidFill>
                  <a:srgbClr val="2666A6"/>
                </a:solidFill>
                <a:latin typeface="Arial"/>
                <a:cs typeface="+mn-cs"/>
              </a:rPr>
              <a:t> Will he ‘make the change’ happen?   High</a:t>
            </a:r>
          </a:p>
          <a:p>
            <a:pPr lvl="1" fontAlgn="auto">
              <a:spcBef>
                <a:spcPts val="0"/>
              </a:spcBef>
              <a:spcAft>
                <a:spcPts val="0"/>
              </a:spcAft>
              <a:buSzTx/>
              <a:buFont typeface="Courier New" pitchFamily="49" charset="0"/>
              <a:buChar char="o"/>
            </a:pPr>
            <a:endParaRPr lang="en-US" dirty="0" smtClean="0">
              <a:solidFill>
                <a:srgbClr val="2666A6"/>
              </a:solidFill>
              <a:latin typeface="Arial"/>
              <a:cs typeface="+mn-cs"/>
            </a:endParaRPr>
          </a:p>
          <a:p>
            <a:pPr marL="0" lvl="1" indent="166688" fontAlgn="auto">
              <a:spcBef>
                <a:spcPts val="0"/>
              </a:spcBef>
              <a:spcAft>
                <a:spcPts val="0"/>
              </a:spcAft>
              <a:buSzTx/>
              <a:buFont typeface="Arial" pitchFamily="34" charset="0"/>
              <a:buChar char="•"/>
            </a:pPr>
            <a:r>
              <a:rPr lang="en-US" dirty="0" smtClean="0">
                <a:solidFill>
                  <a:srgbClr val="2666A6"/>
                </a:solidFill>
                <a:latin typeface="Arial"/>
                <a:cs typeface="+mn-cs"/>
              </a:rPr>
              <a:t>To what extent will the stakeholder </a:t>
            </a:r>
            <a:r>
              <a:rPr lang="en-US" b="1" dirty="0" smtClean="0">
                <a:solidFill>
                  <a:srgbClr val="2666A6"/>
                </a:solidFill>
                <a:latin typeface="Arial"/>
                <a:cs typeface="+mn-cs"/>
              </a:rPr>
              <a:t>support</a:t>
            </a:r>
            <a:r>
              <a:rPr lang="en-US" dirty="0" smtClean="0">
                <a:solidFill>
                  <a:srgbClr val="2666A6"/>
                </a:solidFill>
                <a:latin typeface="Arial"/>
                <a:cs typeface="+mn-cs"/>
              </a:rPr>
              <a:t> the change? Low, Medium, High</a:t>
            </a:r>
          </a:p>
          <a:p>
            <a:pPr lvl="0" fontAlgn="auto">
              <a:spcBef>
                <a:spcPts val="0"/>
              </a:spcBef>
              <a:spcAft>
                <a:spcPts val="0"/>
              </a:spcAft>
              <a:buSzTx/>
            </a:pPr>
            <a:endParaRPr lang="en-US" dirty="0" smtClean="0">
              <a:solidFill>
                <a:srgbClr val="2666A6"/>
              </a:solidFill>
              <a:latin typeface="Arial"/>
              <a:cs typeface="+mn-cs"/>
            </a:endParaRPr>
          </a:p>
          <a:p>
            <a:pPr lvl="0" fontAlgn="auto">
              <a:spcBef>
                <a:spcPts val="0"/>
              </a:spcBef>
              <a:spcAft>
                <a:spcPts val="0"/>
              </a:spcAft>
              <a:buSzTx/>
            </a:pPr>
            <a:endParaRPr lang="en-US" dirty="0" smtClean="0">
              <a:solidFill>
                <a:srgbClr val="2666A6"/>
              </a:solidFill>
              <a:latin typeface="Arial"/>
              <a:cs typeface="+mn-cs"/>
            </a:endParaRPr>
          </a:p>
          <a:p>
            <a:pPr lvl="0" fontAlgn="auto">
              <a:spcBef>
                <a:spcPts val="0"/>
              </a:spcBef>
              <a:spcAft>
                <a:spcPts val="0"/>
              </a:spcAft>
              <a:buSzTx/>
            </a:pPr>
            <a:endParaRPr lang="en-US" sz="1600" dirty="0" smtClean="0">
              <a:solidFill>
                <a:srgbClr val="2666A6"/>
              </a:solidFill>
              <a:latin typeface="Arial"/>
              <a:cs typeface="+mn-cs"/>
            </a:endParaRPr>
          </a:p>
          <a:p>
            <a:pPr lvl="0" fontAlgn="auto">
              <a:spcBef>
                <a:spcPts val="0"/>
              </a:spcBef>
              <a:spcAft>
                <a:spcPts val="0"/>
              </a:spcAft>
              <a:buSzTx/>
            </a:pPr>
            <a:endParaRPr lang="en-US" sz="1600" dirty="0" smtClean="0">
              <a:solidFill>
                <a:srgbClr val="2666A6"/>
              </a:solidFill>
              <a:latin typeface="Arial"/>
              <a:cs typeface="+mn-cs"/>
            </a:endParaRPr>
          </a:p>
          <a:p>
            <a:pPr lvl="0" fontAlgn="auto">
              <a:spcBef>
                <a:spcPts val="0"/>
              </a:spcBef>
              <a:spcAft>
                <a:spcPts val="0"/>
              </a:spcAft>
              <a:buSzTx/>
            </a:pPr>
            <a:endParaRPr lang="en-US" sz="1600" dirty="0" smtClean="0">
              <a:solidFill>
                <a:srgbClr val="2666A6"/>
              </a:solidFill>
              <a:latin typeface="Arial"/>
              <a:cs typeface="+mn-cs"/>
            </a:endParaRPr>
          </a:p>
          <a:p>
            <a:pPr marL="0" marR="0" lvl="0" indent="0" algn="l" defTabSz="914400" rtl="0" eaLnBrk="1" fontAlgn="auto" latinLnBrk="0" hangingPunct="1">
              <a:lnSpc>
                <a:spcPct val="100000"/>
              </a:lnSpc>
              <a:spcBef>
                <a:spcPts val="0"/>
              </a:spcBef>
              <a:spcAft>
                <a:spcPts val="0"/>
              </a:spcAft>
              <a:buClrTx/>
              <a:buSzTx/>
              <a:buFont typeface="Arial" pitchFamily="34" charset="0"/>
              <a:buNone/>
              <a:tabLst/>
              <a:defRPr/>
            </a:pPr>
            <a:endParaRPr kumimoji="0" lang="en-US" sz="1600" b="0" i="0" u="none" strike="noStrike" kern="1200" cap="none" spc="0" normalizeH="0" baseline="0" noProof="0" dirty="0" smtClean="0">
              <a:ln>
                <a:noFill/>
              </a:ln>
              <a:solidFill>
                <a:schemeClr val="accent1"/>
              </a:solidFill>
              <a:effectLst/>
              <a:uLnTx/>
              <a:uFillTx/>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 typeface="Arial" pitchFamily="34" charset="0"/>
              <a:buNone/>
              <a:tabLst/>
              <a:defRPr/>
            </a:pPr>
            <a:endParaRPr kumimoji="0" lang="en-US" sz="1600" b="0" i="0" u="none" strike="noStrike" kern="1200" cap="none" spc="0" normalizeH="0" baseline="0" noProof="0" dirty="0" smtClean="0">
              <a:ln>
                <a:noFill/>
              </a:ln>
              <a:solidFill>
                <a:schemeClr val="accent1"/>
              </a:solidFill>
              <a:effectLst/>
              <a:uLnTx/>
              <a:uFillTx/>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 typeface="Arial" pitchFamily="34" charset="0"/>
              <a:buNone/>
              <a:tabLst/>
              <a:defRPr/>
            </a:pPr>
            <a:endParaRPr kumimoji="0" lang="en-US" sz="1600" b="0" i="0" u="none" strike="noStrike" kern="1200" cap="none" spc="0" normalizeH="0" baseline="0" noProof="0" dirty="0" smtClean="0">
              <a:ln>
                <a:noFill/>
              </a:ln>
              <a:solidFill>
                <a:schemeClr val="accent1"/>
              </a:solidFill>
              <a:effectLst/>
              <a:uLnTx/>
              <a:uFillTx/>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 typeface="Arial" pitchFamily="34" charset="0"/>
              <a:buNone/>
              <a:tabLst/>
              <a:defRPr/>
            </a:pPr>
            <a:endParaRPr kumimoji="0" lang="en-US" sz="1600" b="0" i="0" u="none" strike="noStrike" kern="1200" cap="none" spc="0" normalizeH="0" baseline="0" noProof="0" dirty="0" smtClean="0">
              <a:ln>
                <a:noFill/>
              </a:ln>
              <a:solidFill>
                <a:schemeClr val="accent1"/>
              </a:solidFill>
              <a:effectLst/>
              <a:uLnTx/>
              <a:uFillTx/>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 typeface="Arial" pitchFamily="34" charset="0"/>
              <a:buNone/>
              <a:tabLst/>
              <a:defRPr/>
            </a:pPr>
            <a:endParaRPr kumimoji="0" lang="en-US" sz="1600" b="0" i="0" u="none" strike="noStrike" kern="1200" cap="none" spc="0" normalizeH="0" baseline="0" noProof="0" dirty="0" smtClean="0">
              <a:ln>
                <a:noFill/>
              </a:ln>
              <a:solidFill>
                <a:schemeClr val="accent1"/>
              </a:solidFill>
              <a:effectLst/>
              <a:uLnTx/>
              <a:uFillTx/>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 typeface="Arial" pitchFamily="34" charset="0"/>
              <a:buNone/>
              <a:tabLst/>
              <a:defRPr/>
            </a:pPr>
            <a:endParaRPr kumimoji="0" lang="en-US" sz="1800" b="0" i="0" u="none" strike="noStrike" kern="1200" cap="none" spc="0" normalizeH="0" baseline="0" noProof="0" dirty="0" smtClean="0">
              <a:ln>
                <a:noFill/>
              </a:ln>
              <a:solidFill>
                <a:schemeClr val="accent1"/>
              </a:solidFill>
              <a:effectLst/>
              <a:uLnTx/>
              <a:uFillTx/>
              <a:latin typeface="+mn-lt"/>
              <a:ea typeface="+mn-ea"/>
              <a:cs typeface="+mn-cs"/>
            </a:endParaRPr>
          </a:p>
          <a:p>
            <a:pPr marL="0" marR="0" lvl="1" indent="0" algn="l" defTabSz="914400" rtl="0" eaLnBrk="1" fontAlgn="auto" latinLnBrk="0" hangingPunct="1">
              <a:lnSpc>
                <a:spcPct val="100000"/>
              </a:lnSpc>
              <a:spcBef>
                <a:spcPts val="1000"/>
              </a:spcBef>
              <a:spcAft>
                <a:spcPts val="0"/>
              </a:spcAft>
              <a:buClrTx/>
              <a:buSzTx/>
              <a:buFont typeface="Arial" pitchFamily="34" charset="0"/>
              <a:buNone/>
              <a:tabLst/>
              <a:defRPr/>
            </a:pPr>
            <a:endParaRPr kumimoji="0" lang="en-US" sz="1800" b="0" i="0" u="none" strike="noStrike" kern="1200" cap="none" spc="0" normalizeH="0" baseline="0" noProof="0" dirty="0" smtClean="0">
              <a:ln>
                <a:noFill/>
              </a:ln>
              <a:solidFill>
                <a:schemeClr val="accent1"/>
              </a:solidFill>
              <a:effectLst/>
              <a:uLnTx/>
              <a:uFillTx/>
              <a:latin typeface="+mn-lt"/>
              <a:ea typeface="+mn-ea"/>
              <a:cs typeface="+mn-cs"/>
            </a:endParaRPr>
          </a:p>
          <a:p>
            <a:pPr marL="0" marR="0" lvl="1" indent="0" algn="l" defTabSz="914400" rtl="0" eaLnBrk="1" fontAlgn="auto" latinLnBrk="0" hangingPunct="1">
              <a:lnSpc>
                <a:spcPct val="100000"/>
              </a:lnSpc>
              <a:spcBef>
                <a:spcPts val="1000"/>
              </a:spcBef>
              <a:spcAft>
                <a:spcPts val="0"/>
              </a:spcAft>
              <a:buClrTx/>
              <a:buSzTx/>
              <a:buFont typeface="Arial" pitchFamily="34" charset="0"/>
              <a:buNone/>
              <a:tabLst/>
              <a:defRPr/>
            </a:pPr>
            <a:endParaRPr kumimoji="0" lang="en-US" sz="1800" b="0" i="0" u="none" strike="noStrike" kern="1200" cap="none" spc="0" normalizeH="0" baseline="0" noProof="0" dirty="0" smtClean="0">
              <a:ln>
                <a:noFill/>
              </a:ln>
              <a:solidFill>
                <a:schemeClr val="accent1"/>
              </a:solidFill>
              <a:effectLst/>
              <a:uLnTx/>
              <a:uFillTx/>
              <a:latin typeface="+mn-lt"/>
              <a:ea typeface="+mn-ea"/>
              <a:cs typeface="+mn-cs"/>
            </a:endParaRPr>
          </a:p>
        </p:txBody>
      </p:sp>
    </p:spTree>
    <p:extLst>
      <p:ext uri="{BB962C8B-B14F-4D97-AF65-F5344CB8AC3E}">
        <p14:creationId xmlns:p14="http://schemas.microsoft.com/office/powerpoint/2010/main" val="20285447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Rectangle 31"/>
          <p:cNvSpPr/>
          <p:nvPr/>
        </p:nvSpPr>
        <p:spPr>
          <a:xfrm>
            <a:off x="71438" y="2000240"/>
            <a:ext cx="9001156" cy="4286280"/>
          </a:xfrm>
          <a:prstGeom prst="rect">
            <a:avLst/>
          </a:pr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FFFFF"/>
              </a:solidFill>
            </a:endParaRPr>
          </a:p>
        </p:txBody>
      </p:sp>
      <p:sp>
        <p:nvSpPr>
          <p:cNvPr id="798738" name="Rectangle 18"/>
          <p:cNvSpPr>
            <a:spLocks noGrp="1" noChangeArrowheads="1"/>
          </p:cNvSpPr>
          <p:nvPr>
            <p:ph type="title"/>
          </p:nvPr>
        </p:nvSpPr>
        <p:spPr>
          <a:xfrm>
            <a:off x="187638" y="608400"/>
            <a:ext cx="8805600" cy="534584"/>
          </a:xfrm>
        </p:spPr>
        <p:txBody>
          <a:bodyPr/>
          <a:lstStyle/>
          <a:p>
            <a:r>
              <a:rPr lang="en-US" dirty="0" smtClean="0"/>
              <a:t>Overall Change Management Framework</a:t>
            </a:r>
          </a:p>
        </p:txBody>
      </p:sp>
      <p:sp>
        <p:nvSpPr>
          <p:cNvPr id="6" name="TB4_Section_header"/>
          <p:cNvSpPr txBox="1">
            <a:spLocks noChangeArrowheads="1"/>
          </p:cNvSpPr>
          <p:nvPr/>
        </p:nvSpPr>
        <p:spPr bwMode="auto">
          <a:xfrm>
            <a:off x="168275" y="174625"/>
            <a:ext cx="5038725" cy="203200"/>
          </a:xfrm>
          <a:prstGeom prst="rect">
            <a:avLst/>
          </a:prstGeom>
          <a:noFill/>
          <a:ln w="9525">
            <a:noFill/>
            <a:miter lim="800000"/>
            <a:headEnd/>
            <a:tailEnd/>
          </a:ln>
          <a:effectLst/>
        </p:spPr>
        <p:txBody>
          <a:bodyPr wrap="none" lIns="0" tIns="0" rIns="0" bIns="0" anchor="b"/>
          <a:lstStyle/>
          <a:p>
            <a:pPr>
              <a:spcBef>
                <a:spcPct val="0"/>
              </a:spcBef>
              <a:spcAft>
                <a:spcPct val="0"/>
              </a:spcAft>
              <a:buSzTx/>
            </a:pPr>
            <a:r>
              <a:rPr lang="en-US" sz="1600" dirty="0" smtClean="0">
                <a:solidFill>
                  <a:srgbClr val="2666A6"/>
                </a:solidFill>
              </a:rPr>
              <a:t>Managing ‘People’ change in e-Governance projects</a:t>
            </a:r>
            <a:endParaRPr lang="en-US" sz="1600" dirty="0">
              <a:solidFill>
                <a:srgbClr val="2666A6"/>
              </a:solidFill>
            </a:endParaRPr>
          </a:p>
        </p:txBody>
      </p:sp>
      <p:sp>
        <p:nvSpPr>
          <p:cNvPr id="7" name="Rounded Rectangle 6"/>
          <p:cNvSpPr/>
          <p:nvPr/>
        </p:nvSpPr>
        <p:spPr>
          <a:xfrm>
            <a:off x="3214678" y="5643579"/>
            <a:ext cx="5715040" cy="500065"/>
          </a:xfrm>
          <a:prstGeom prst="round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solidFill>
                  <a:srgbClr val="3A4972"/>
                </a:solidFill>
              </a:rPr>
              <a:t>Capability and Skill Building</a:t>
            </a:r>
            <a:endParaRPr lang="en-US" sz="1400" dirty="0">
              <a:solidFill>
                <a:srgbClr val="3A4972"/>
              </a:solidFill>
            </a:endParaRPr>
          </a:p>
        </p:txBody>
      </p:sp>
      <p:sp>
        <p:nvSpPr>
          <p:cNvPr id="8" name="Pentagon 7"/>
          <p:cNvSpPr/>
          <p:nvPr/>
        </p:nvSpPr>
        <p:spPr>
          <a:xfrm rot="5400000">
            <a:off x="1214414" y="142853"/>
            <a:ext cx="714379" cy="2857520"/>
          </a:xfrm>
          <a:prstGeom prst="homePlate">
            <a:avLst>
              <a:gd name="adj" fmla="val 50452"/>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r>
              <a:rPr lang="en-US" sz="1200" b="1" dirty="0" smtClean="0">
                <a:solidFill>
                  <a:srgbClr val="FFFFFF"/>
                </a:solidFill>
              </a:rPr>
              <a:t>Phase I: Establishing Foundation for Change</a:t>
            </a:r>
            <a:endParaRPr lang="en-US" sz="1200" b="1" dirty="0">
              <a:solidFill>
                <a:srgbClr val="FFFFFF"/>
              </a:solidFill>
            </a:endParaRPr>
          </a:p>
        </p:txBody>
      </p:sp>
      <p:sp>
        <p:nvSpPr>
          <p:cNvPr id="9" name="Pentagon 8"/>
          <p:cNvSpPr/>
          <p:nvPr/>
        </p:nvSpPr>
        <p:spPr>
          <a:xfrm rot="5400000">
            <a:off x="4214811" y="142854"/>
            <a:ext cx="714377" cy="2857520"/>
          </a:xfrm>
          <a:prstGeom prst="homePlate">
            <a:avLst>
              <a:gd name="adj" fmla="val 50452"/>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r>
              <a:rPr lang="en-US" sz="1200" b="1" dirty="0" smtClean="0">
                <a:solidFill>
                  <a:srgbClr val="FFFFFF"/>
                </a:solidFill>
              </a:rPr>
              <a:t>Phase II: Managing Change</a:t>
            </a:r>
          </a:p>
        </p:txBody>
      </p:sp>
      <p:sp>
        <p:nvSpPr>
          <p:cNvPr id="10" name="Pentagon 9"/>
          <p:cNvSpPr/>
          <p:nvPr/>
        </p:nvSpPr>
        <p:spPr>
          <a:xfrm rot="5400000">
            <a:off x="7215206" y="142854"/>
            <a:ext cx="714379" cy="2857520"/>
          </a:xfrm>
          <a:prstGeom prst="homePlate">
            <a:avLst>
              <a:gd name="adj" fmla="val 50452"/>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r>
              <a:rPr lang="en-US" sz="1200" b="1" dirty="0" smtClean="0">
                <a:solidFill>
                  <a:srgbClr val="FFFFFF"/>
                </a:solidFill>
              </a:rPr>
              <a:t>Phase III: Sustaining Change</a:t>
            </a:r>
          </a:p>
        </p:txBody>
      </p:sp>
      <p:grpSp>
        <p:nvGrpSpPr>
          <p:cNvPr id="2" name="Group 10"/>
          <p:cNvGrpSpPr/>
          <p:nvPr/>
        </p:nvGrpSpPr>
        <p:grpSpPr>
          <a:xfrm>
            <a:off x="142844" y="2071680"/>
            <a:ext cx="2857520" cy="2928957"/>
            <a:chOff x="142844" y="2071678"/>
            <a:chExt cx="2857520" cy="2928957"/>
          </a:xfrm>
        </p:grpSpPr>
        <p:sp>
          <p:nvSpPr>
            <p:cNvPr id="12" name="Rectangle 11"/>
            <p:cNvSpPr/>
            <p:nvPr/>
          </p:nvSpPr>
          <p:spPr>
            <a:xfrm>
              <a:off x="142844" y="2071678"/>
              <a:ext cx="2857520" cy="2928957"/>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FFFF"/>
                </a:solidFill>
              </a:endParaRPr>
            </a:p>
          </p:txBody>
        </p:sp>
        <p:sp>
          <p:nvSpPr>
            <p:cNvPr id="13" name="Rounded Rectangle 12"/>
            <p:cNvSpPr/>
            <p:nvPr/>
          </p:nvSpPr>
          <p:spPr>
            <a:xfrm>
              <a:off x="214282" y="2143116"/>
              <a:ext cx="2714644" cy="500065"/>
            </a:xfrm>
            <a:prstGeom prst="round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solidFill>
                    <a:srgbClr val="3A4972"/>
                  </a:solidFill>
                </a:rPr>
                <a:t>Assess the environment, scale and scope for change</a:t>
              </a:r>
              <a:endParaRPr lang="en-US" sz="1400" dirty="0">
                <a:solidFill>
                  <a:srgbClr val="3A4972"/>
                </a:solidFill>
              </a:endParaRPr>
            </a:p>
          </p:txBody>
        </p:sp>
        <p:sp>
          <p:nvSpPr>
            <p:cNvPr id="14" name="Rounded Rectangle 13"/>
            <p:cNvSpPr/>
            <p:nvPr/>
          </p:nvSpPr>
          <p:spPr>
            <a:xfrm>
              <a:off x="214282" y="2714619"/>
              <a:ext cx="2714644" cy="500065"/>
            </a:xfrm>
            <a:prstGeom prst="round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solidFill>
                    <a:srgbClr val="3A4972"/>
                  </a:solidFill>
                </a:rPr>
                <a:t>Define the Change Management Plan</a:t>
              </a:r>
              <a:endParaRPr lang="en-US" sz="1400" dirty="0">
                <a:solidFill>
                  <a:srgbClr val="3A4972"/>
                </a:solidFill>
              </a:endParaRPr>
            </a:p>
          </p:txBody>
        </p:sp>
        <p:sp>
          <p:nvSpPr>
            <p:cNvPr id="17" name="Rounded Rectangle 16"/>
            <p:cNvSpPr/>
            <p:nvPr/>
          </p:nvSpPr>
          <p:spPr>
            <a:xfrm>
              <a:off x="214282" y="3286123"/>
              <a:ext cx="2714644" cy="500065"/>
            </a:xfrm>
            <a:prstGeom prst="round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solidFill>
                    <a:srgbClr val="3A4972"/>
                  </a:solidFill>
                </a:rPr>
                <a:t>Identify Key Stakeholders</a:t>
              </a:r>
            </a:p>
          </p:txBody>
        </p:sp>
        <p:sp>
          <p:nvSpPr>
            <p:cNvPr id="18" name="Rounded Rectangle 17"/>
            <p:cNvSpPr/>
            <p:nvPr/>
          </p:nvSpPr>
          <p:spPr>
            <a:xfrm>
              <a:off x="214282" y="3857627"/>
              <a:ext cx="2714644" cy="500065"/>
            </a:xfrm>
            <a:prstGeom prst="round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solidFill>
                    <a:srgbClr val="3A4972"/>
                  </a:solidFill>
                </a:rPr>
                <a:t>Change Readiness Assessment – Need &amp; Impact</a:t>
              </a:r>
            </a:p>
          </p:txBody>
        </p:sp>
        <p:sp>
          <p:nvSpPr>
            <p:cNvPr id="19" name="Rounded Rectangle 18"/>
            <p:cNvSpPr/>
            <p:nvPr/>
          </p:nvSpPr>
          <p:spPr>
            <a:xfrm>
              <a:off x="214282" y="4429132"/>
              <a:ext cx="2714644" cy="500065"/>
            </a:xfrm>
            <a:prstGeom prst="round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solidFill>
                    <a:srgbClr val="3A4972"/>
                  </a:solidFill>
                </a:rPr>
                <a:t>Identify the enablers and disablers to change</a:t>
              </a:r>
              <a:endParaRPr lang="en-US" sz="1400" dirty="0">
                <a:solidFill>
                  <a:srgbClr val="3A4972"/>
                </a:solidFill>
              </a:endParaRPr>
            </a:p>
          </p:txBody>
        </p:sp>
      </p:grpSp>
      <p:sp>
        <p:nvSpPr>
          <p:cNvPr id="20" name="Rounded Rectangle 19"/>
          <p:cNvSpPr/>
          <p:nvPr/>
        </p:nvSpPr>
        <p:spPr>
          <a:xfrm>
            <a:off x="214282" y="5072075"/>
            <a:ext cx="8786874" cy="500065"/>
          </a:xfrm>
          <a:prstGeom prst="round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solidFill>
                  <a:srgbClr val="3A4972"/>
                </a:solidFill>
              </a:rPr>
              <a:t>Development and Implementation of Communication Strategy</a:t>
            </a:r>
            <a:endParaRPr lang="en-US" sz="1400" dirty="0">
              <a:solidFill>
                <a:srgbClr val="3A4972"/>
              </a:solidFill>
            </a:endParaRPr>
          </a:p>
        </p:txBody>
      </p:sp>
      <p:grpSp>
        <p:nvGrpSpPr>
          <p:cNvPr id="3" name="Group 20"/>
          <p:cNvGrpSpPr/>
          <p:nvPr/>
        </p:nvGrpSpPr>
        <p:grpSpPr>
          <a:xfrm>
            <a:off x="6143636" y="2071679"/>
            <a:ext cx="2857520" cy="2928957"/>
            <a:chOff x="6143636" y="2071678"/>
            <a:chExt cx="2857520" cy="2928957"/>
          </a:xfrm>
        </p:grpSpPr>
        <p:sp>
          <p:nvSpPr>
            <p:cNvPr id="22" name="Rectangle 21"/>
            <p:cNvSpPr/>
            <p:nvPr/>
          </p:nvSpPr>
          <p:spPr>
            <a:xfrm>
              <a:off x="6143636" y="2071678"/>
              <a:ext cx="2857520" cy="2928957"/>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FFFF"/>
                </a:solidFill>
              </a:endParaRPr>
            </a:p>
          </p:txBody>
        </p:sp>
        <p:sp>
          <p:nvSpPr>
            <p:cNvPr id="23" name="Rounded Rectangle 22"/>
            <p:cNvSpPr/>
            <p:nvPr/>
          </p:nvSpPr>
          <p:spPr>
            <a:xfrm>
              <a:off x="6215074" y="2428869"/>
              <a:ext cx="2714644" cy="500065"/>
            </a:xfrm>
            <a:prstGeom prst="round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solidFill>
                    <a:srgbClr val="3A4972"/>
                  </a:solidFill>
                </a:rPr>
                <a:t>Define performance metrics </a:t>
              </a:r>
              <a:endParaRPr lang="en-US" sz="1400" dirty="0">
                <a:solidFill>
                  <a:srgbClr val="3A4972"/>
                </a:solidFill>
              </a:endParaRPr>
            </a:p>
          </p:txBody>
        </p:sp>
        <p:sp>
          <p:nvSpPr>
            <p:cNvPr id="24" name="Rounded Rectangle 23"/>
            <p:cNvSpPr/>
            <p:nvPr/>
          </p:nvSpPr>
          <p:spPr>
            <a:xfrm>
              <a:off x="6215074" y="3286124"/>
              <a:ext cx="2714644" cy="500065"/>
            </a:xfrm>
            <a:prstGeom prst="round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solidFill>
                    <a:srgbClr val="3A4972"/>
                  </a:solidFill>
                </a:rPr>
                <a:t>Documentation, Monitoring and Evaluation</a:t>
              </a:r>
              <a:endParaRPr lang="en-US" sz="1400" dirty="0">
                <a:solidFill>
                  <a:srgbClr val="3A4972"/>
                </a:solidFill>
              </a:endParaRPr>
            </a:p>
          </p:txBody>
        </p:sp>
        <p:sp>
          <p:nvSpPr>
            <p:cNvPr id="25" name="Rounded Rectangle 24"/>
            <p:cNvSpPr/>
            <p:nvPr/>
          </p:nvSpPr>
          <p:spPr>
            <a:xfrm>
              <a:off x="6215074" y="4143380"/>
              <a:ext cx="2714644" cy="500065"/>
            </a:xfrm>
            <a:prstGeom prst="round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solidFill>
                    <a:srgbClr val="3A4972"/>
                  </a:solidFill>
                </a:rPr>
                <a:t>Corrective Action Plans</a:t>
              </a:r>
              <a:endParaRPr lang="en-US" sz="1400" dirty="0">
                <a:solidFill>
                  <a:srgbClr val="3A4972"/>
                </a:solidFill>
              </a:endParaRPr>
            </a:p>
          </p:txBody>
        </p:sp>
      </p:grpSp>
      <p:grpSp>
        <p:nvGrpSpPr>
          <p:cNvPr id="4" name="Group 25"/>
          <p:cNvGrpSpPr/>
          <p:nvPr/>
        </p:nvGrpSpPr>
        <p:grpSpPr>
          <a:xfrm>
            <a:off x="3143240" y="2071679"/>
            <a:ext cx="2857520" cy="2928957"/>
            <a:chOff x="3143240" y="2071678"/>
            <a:chExt cx="2857520" cy="2928957"/>
          </a:xfrm>
        </p:grpSpPr>
        <p:sp>
          <p:nvSpPr>
            <p:cNvPr id="27" name="Rectangle 26"/>
            <p:cNvSpPr/>
            <p:nvPr/>
          </p:nvSpPr>
          <p:spPr>
            <a:xfrm>
              <a:off x="3143240" y="2071678"/>
              <a:ext cx="2857520" cy="2928957"/>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FFFF"/>
                </a:solidFill>
              </a:endParaRPr>
            </a:p>
          </p:txBody>
        </p:sp>
        <p:sp>
          <p:nvSpPr>
            <p:cNvPr id="28" name="Rounded Rectangle 27"/>
            <p:cNvSpPr/>
            <p:nvPr/>
          </p:nvSpPr>
          <p:spPr>
            <a:xfrm>
              <a:off x="3214678" y="2214555"/>
              <a:ext cx="2714644" cy="500065"/>
            </a:xfrm>
            <a:prstGeom prst="round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solidFill>
                    <a:srgbClr val="3A4972"/>
                  </a:solidFill>
                </a:rPr>
                <a:t>Stakeholder Assessment &amp; Engagement Plan</a:t>
              </a:r>
            </a:p>
          </p:txBody>
        </p:sp>
        <p:sp>
          <p:nvSpPr>
            <p:cNvPr id="29" name="Rounded Rectangle 28"/>
            <p:cNvSpPr/>
            <p:nvPr/>
          </p:nvSpPr>
          <p:spPr>
            <a:xfrm>
              <a:off x="3214678" y="2928935"/>
              <a:ext cx="2714644" cy="500065"/>
            </a:xfrm>
            <a:prstGeom prst="round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solidFill>
                    <a:srgbClr val="3A4972"/>
                  </a:solidFill>
                </a:rPr>
                <a:t>Build the Change Management Team</a:t>
              </a:r>
            </a:p>
          </p:txBody>
        </p:sp>
        <p:sp>
          <p:nvSpPr>
            <p:cNvPr id="30" name="Rounded Rectangle 29"/>
            <p:cNvSpPr/>
            <p:nvPr/>
          </p:nvSpPr>
          <p:spPr>
            <a:xfrm>
              <a:off x="3214678" y="3643314"/>
              <a:ext cx="2714644" cy="500065"/>
            </a:xfrm>
            <a:prstGeom prst="round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solidFill>
                    <a:srgbClr val="3A4972"/>
                  </a:solidFill>
                </a:rPr>
                <a:t>Conduct Training Needs Analysis</a:t>
              </a:r>
              <a:endParaRPr lang="en-US" sz="1400" dirty="0">
                <a:solidFill>
                  <a:srgbClr val="3A4972"/>
                </a:solidFill>
              </a:endParaRPr>
            </a:p>
          </p:txBody>
        </p:sp>
        <p:sp>
          <p:nvSpPr>
            <p:cNvPr id="31" name="Rounded Rectangle 30"/>
            <p:cNvSpPr/>
            <p:nvPr/>
          </p:nvSpPr>
          <p:spPr>
            <a:xfrm>
              <a:off x="3214678" y="4357693"/>
              <a:ext cx="2714644" cy="500065"/>
            </a:xfrm>
            <a:prstGeom prst="round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solidFill>
                    <a:srgbClr val="3A4972"/>
                  </a:solidFill>
                </a:rPr>
                <a:t>Develop Training Plan</a:t>
              </a:r>
            </a:p>
          </p:txBody>
        </p:sp>
      </p:grpSp>
    </p:spTree>
    <p:extLst>
      <p:ext uri="{BB962C8B-B14F-4D97-AF65-F5344CB8AC3E}">
        <p14:creationId xmlns:p14="http://schemas.microsoft.com/office/powerpoint/2010/main" val="1344153680"/>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Content Placeholder 12"/>
          <p:cNvSpPr>
            <a:spLocks noGrp="1"/>
          </p:cNvSpPr>
          <p:nvPr>
            <p:ph sz="quarter" idx="17"/>
          </p:nvPr>
        </p:nvSpPr>
        <p:spPr>
          <a:xfrm>
            <a:off x="323528" y="836712"/>
            <a:ext cx="8496944" cy="5112568"/>
          </a:xfrm>
        </p:spPr>
        <p:style>
          <a:lnRef idx="1">
            <a:schemeClr val="accent2"/>
          </a:lnRef>
          <a:fillRef idx="2">
            <a:schemeClr val="accent2"/>
          </a:fillRef>
          <a:effectRef idx="1">
            <a:schemeClr val="accent2"/>
          </a:effectRef>
          <a:fontRef idx="minor">
            <a:schemeClr val="dk1"/>
          </a:fontRef>
        </p:style>
        <p:txBody>
          <a:bodyPr>
            <a:normAutofit/>
          </a:bodyPr>
          <a:lstStyle/>
          <a:p>
            <a:pPr indent="290513">
              <a:buFont typeface="Arial" pitchFamily="34" charset="0"/>
              <a:buChar char="•"/>
            </a:pPr>
            <a:r>
              <a:rPr lang="en-US" dirty="0" smtClean="0"/>
              <a:t>Determine the level and type of stakeholder activities required to inform, involve and engage with them. </a:t>
            </a:r>
          </a:p>
          <a:p>
            <a:pPr indent="290513"/>
            <a:endParaRPr lang="en-US" dirty="0" smtClean="0"/>
          </a:p>
          <a:p>
            <a:pPr indent="290513">
              <a:buFont typeface="Arial" pitchFamily="34" charset="0"/>
              <a:buChar char="•"/>
            </a:pPr>
            <a:r>
              <a:rPr lang="en-US" dirty="0" smtClean="0"/>
              <a:t>Invest the appropriate resources to engage with stakeholders who are ‘critical’</a:t>
            </a:r>
          </a:p>
          <a:p>
            <a:pPr indent="290513"/>
            <a:endParaRPr lang="en-US" dirty="0" smtClean="0">
              <a:solidFill>
                <a:srgbClr val="2666A6"/>
              </a:solidFill>
            </a:endParaRPr>
          </a:p>
          <a:p>
            <a:pPr indent="290513">
              <a:buFont typeface="Arial" pitchFamily="34" charset="0"/>
              <a:buChar char="•"/>
            </a:pPr>
            <a:r>
              <a:rPr lang="en-US" dirty="0" smtClean="0"/>
              <a:t>Make sure that the Stakeholders are aware of their roles and responsibilities in ensuring success e.g., ICT implementation, the identification and acceptance of the responsibility for owning and managing the day-to-day aspects of the system and the new ways of working</a:t>
            </a:r>
          </a:p>
          <a:p>
            <a:pPr indent="290513"/>
            <a:endParaRPr lang="en-US" dirty="0" smtClean="0"/>
          </a:p>
          <a:p>
            <a:pPr indent="290513">
              <a:buFont typeface="Arial" pitchFamily="34" charset="0"/>
              <a:buChar char="•"/>
            </a:pPr>
            <a:r>
              <a:rPr lang="en-US" dirty="0" smtClean="0"/>
              <a:t>Minimize resistance to the programme through stakeholder engagement </a:t>
            </a:r>
          </a:p>
          <a:p>
            <a:pPr indent="290513"/>
            <a:r>
              <a:rPr lang="en-US" dirty="0" smtClean="0"/>
              <a:t>strategies and prevent the programme from being derailed</a:t>
            </a:r>
          </a:p>
          <a:p>
            <a:pPr indent="290513"/>
            <a:endParaRPr lang="en-US" dirty="0" smtClean="0"/>
          </a:p>
          <a:p>
            <a:pPr indent="290513">
              <a:buFont typeface="Arial" pitchFamily="34" charset="0"/>
              <a:buChar char="•"/>
            </a:pPr>
            <a:r>
              <a:rPr lang="en-US" dirty="0" smtClean="0"/>
              <a:t>Build a vision &amp; desire for success of the programme &amp; generate enthusiasm for the change</a:t>
            </a:r>
          </a:p>
          <a:p>
            <a:pPr indent="290513"/>
            <a:endParaRPr lang="en-US" dirty="0" smtClean="0"/>
          </a:p>
          <a:p>
            <a:pPr indent="290513"/>
            <a:endParaRPr lang="en-US" dirty="0" smtClean="0"/>
          </a:p>
          <a:p>
            <a:pPr indent="290513"/>
            <a:endParaRPr lang="en-US" sz="1800" dirty="0" smtClean="0"/>
          </a:p>
          <a:p>
            <a:endParaRPr lang="en-US" dirty="0" smtClean="0"/>
          </a:p>
          <a:p>
            <a:pPr marL="0" lvl="1" indent="0">
              <a:buNone/>
            </a:pPr>
            <a:endParaRPr lang="en-US" dirty="0" smtClean="0"/>
          </a:p>
          <a:p>
            <a:pPr marL="0" lvl="1" indent="0">
              <a:buNone/>
            </a:pPr>
            <a:endParaRPr lang="en-US" dirty="0" smtClean="0"/>
          </a:p>
        </p:txBody>
      </p:sp>
      <p:sp>
        <p:nvSpPr>
          <p:cNvPr id="349218" name="Rectangle 34"/>
          <p:cNvSpPr>
            <a:spLocks noGrp="1" noChangeArrowheads="1"/>
          </p:cNvSpPr>
          <p:nvPr>
            <p:ph type="title"/>
          </p:nvPr>
        </p:nvSpPr>
        <p:spPr>
          <a:xfrm>
            <a:off x="180000" y="188640"/>
            <a:ext cx="8964000" cy="648072"/>
          </a:xfrm>
        </p:spPr>
        <p:txBody>
          <a:bodyPr>
            <a:normAutofit/>
          </a:bodyPr>
          <a:lstStyle/>
          <a:p>
            <a:r>
              <a:rPr lang="en-US" b="1" dirty="0" smtClean="0">
                <a:solidFill>
                  <a:schemeClr val="accent1"/>
                </a:solidFill>
              </a:rPr>
              <a:t>Stakeholder Engagement in e-Governance projects </a:t>
            </a:r>
            <a:endParaRPr lang="en-US" b="1" dirty="0">
              <a:solidFill>
                <a:schemeClr val="accent1"/>
              </a:solidFill>
            </a:endParaRPr>
          </a:p>
        </p:txBody>
      </p:sp>
    </p:spTree>
    <p:extLst>
      <p:ext uri="{BB962C8B-B14F-4D97-AF65-F5344CB8AC3E}">
        <p14:creationId xmlns:p14="http://schemas.microsoft.com/office/powerpoint/2010/main" val="33375534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3">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3">
                                            <p:txEl>
                                              <p:pRg st="6" end="6"/>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3">
                                            <p:txEl>
                                              <p:pRg st="7" end="7"/>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13">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19"/>
          <p:cNvSpPr>
            <a:spLocks noGrp="1" noChangeArrowheads="1"/>
          </p:cNvSpPr>
          <p:nvPr>
            <p:ph type="body" sz="quarter" idx="10"/>
          </p:nvPr>
        </p:nvSpPr>
        <p:spPr>
          <a:xfrm>
            <a:off x="168275" y="1340768"/>
            <a:ext cx="5869886" cy="4737138"/>
          </a:xfrm>
          <a:gradFill>
            <a:gsLst>
              <a:gs pos="0">
                <a:schemeClr val="bg1"/>
              </a:gs>
              <a:gs pos="35000">
                <a:schemeClr val="accent6">
                  <a:tint val="37000"/>
                  <a:satMod val="300000"/>
                </a:schemeClr>
              </a:gs>
              <a:gs pos="100000">
                <a:schemeClr val="accent6">
                  <a:tint val="15000"/>
                  <a:satMod val="350000"/>
                </a:schemeClr>
              </a:gs>
            </a:gsLst>
          </a:gradFill>
        </p:spPr>
        <p:style>
          <a:lnRef idx="1">
            <a:schemeClr val="accent6"/>
          </a:lnRef>
          <a:fillRef idx="2">
            <a:schemeClr val="accent6"/>
          </a:fillRef>
          <a:effectRef idx="1">
            <a:schemeClr val="accent6"/>
          </a:effectRef>
          <a:fontRef idx="minor">
            <a:schemeClr val="dk1"/>
          </a:fontRef>
        </p:style>
        <p:txBody>
          <a:bodyPr/>
          <a:lstStyle/>
          <a:p>
            <a:pPr marL="166688" indent="-166688"/>
            <a:r>
              <a:rPr lang="en-US" sz="1400" dirty="0" smtClean="0"/>
              <a:t>Some steps for managing people related challenges:</a:t>
            </a:r>
          </a:p>
          <a:p>
            <a:pPr marL="166688" indent="-166688"/>
            <a:endParaRPr lang="en-US" sz="1600" dirty="0" smtClean="0"/>
          </a:p>
          <a:p>
            <a:pPr marL="166688" indent="-166688">
              <a:buFont typeface="Arial" pitchFamily="34" charset="0"/>
              <a:buChar char="•"/>
            </a:pPr>
            <a:r>
              <a:rPr lang="en-US" sz="1600" dirty="0" smtClean="0"/>
              <a:t>Change needs to be explained to people as early as possible</a:t>
            </a:r>
          </a:p>
          <a:p>
            <a:pPr marL="166688" indent="-166688">
              <a:buFont typeface="Arial" pitchFamily="34" charset="0"/>
              <a:buChar char="•"/>
            </a:pPr>
            <a:endParaRPr lang="en-US" sz="1600" dirty="0" smtClean="0"/>
          </a:p>
          <a:p>
            <a:pPr marL="166688" indent="-166688">
              <a:buFont typeface="Arial" pitchFamily="34" charset="0"/>
              <a:buChar char="•"/>
            </a:pPr>
            <a:r>
              <a:rPr lang="en-US" sz="1600" dirty="0" smtClean="0"/>
              <a:t>Obtaining </a:t>
            </a:r>
            <a:r>
              <a:rPr lang="en-GB" sz="1600" dirty="0" smtClean="0"/>
              <a:t>people's involvement in validating and refining the changes is crucial</a:t>
            </a:r>
          </a:p>
          <a:p>
            <a:pPr marL="166688" indent="-166688">
              <a:buFont typeface="Arial" pitchFamily="34" charset="0"/>
              <a:buChar char="•"/>
            </a:pPr>
            <a:endParaRPr lang="en-GB" sz="1600" dirty="0" smtClean="0"/>
          </a:p>
          <a:p>
            <a:pPr marL="166688" indent="-166688">
              <a:buFont typeface="Arial" pitchFamily="34" charset="0"/>
              <a:buChar char="•"/>
            </a:pPr>
            <a:r>
              <a:rPr lang="en-GB" sz="1600" dirty="0" smtClean="0"/>
              <a:t>Participation, involvement and open, early, full communication are the important factors. </a:t>
            </a:r>
          </a:p>
          <a:p>
            <a:pPr marL="166688" indent="-166688">
              <a:buFont typeface="Arial" pitchFamily="34" charset="0"/>
              <a:buChar char="•"/>
            </a:pPr>
            <a:endParaRPr lang="en-GB" sz="1600" dirty="0" smtClean="0"/>
          </a:p>
          <a:p>
            <a:pPr marL="166688" indent="-166688">
              <a:buFont typeface="Arial" pitchFamily="34" charset="0"/>
              <a:buChar char="•"/>
            </a:pPr>
            <a:r>
              <a:rPr lang="en-GB" sz="1600" dirty="0" smtClean="0"/>
              <a:t>Workshops are useful processes to develop collective understanding, approaches, policies, methods, systems, ideas, etc.</a:t>
            </a:r>
          </a:p>
          <a:p>
            <a:pPr marL="166688" indent="-166688">
              <a:buFont typeface="Arial" pitchFamily="34" charset="0"/>
              <a:buChar char="•"/>
            </a:pPr>
            <a:endParaRPr lang="en-GB" sz="1600" dirty="0" smtClean="0"/>
          </a:p>
          <a:p>
            <a:pPr marL="166688" indent="-166688">
              <a:buFont typeface="Arial" pitchFamily="34" charset="0"/>
              <a:buChar char="•"/>
            </a:pPr>
            <a:r>
              <a:rPr lang="en-GB" sz="1600" dirty="0" smtClean="0"/>
              <a:t>Staff surveys are a helpful way to repair damage and mistrust among staff,  if carried out anonymously, and the results published and acted upon</a:t>
            </a:r>
          </a:p>
          <a:p>
            <a:pPr marL="166688" indent="-166688">
              <a:buFont typeface="Arial" pitchFamily="34" charset="0"/>
              <a:buChar char="•"/>
            </a:pPr>
            <a:endParaRPr lang="en-GB" sz="1600" dirty="0" smtClean="0"/>
          </a:p>
          <a:p>
            <a:pPr marL="166688" indent="-166688">
              <a:buFont typeface="Arial" pitchFamily="34" charset="0"/>
              <a:buChar char="•"/>
            </a:pPr>
            <a:r>
              <a:rPr lang="en-GB" sz="1600" dirty="0" smtClean="0"/>
              <a:t>Management training, empathy and facilitative capability are priority areas  </a:t>
            </a:r>
          </a:p>
          <a:p>
            <a:pPr marL="166688" indent="-166688">
              <a:buFont typeface="Arial" pitchFamily="34" charset="0"/>
              <a:buChar char="•"/>
            </a:pPr>
            <a:endParaRPr lang="en-GB" sz="1600" dirty="0" smtClean="0"/>
          </a:p>
          <a:p>
            <a:pPr marL="166688" indent="-166688">
              <a:buFont typeface="Arial" pitchFamily="34" charset="0"/>
              <a:buChar char="•"/>
            </a:pPr>
            <a:endParaRPr lang="en-GB" sz="1600" dirty="0" smtClean="0"/>
          </a:p>
          <a:p>
            <a:pPr marL="166688" indent="-166688">
              <a:buFont typeface="Arial" pitchFamily="34" charset="0"/>
              <a:buChar char="•"/>
            </a:pPr>
            <a:endParaRPr lang="en-US" sz="1600" dirty="0" smtClean="0"/>
          </a:p>
        </p:txBody>
      </p:sp>
      <p:sp>
        <p:nvSpPr>
          <p:cNvPr id="798738" name="Rectangle 18"/>
          <p:cNvSpPr>
            <a:spLocks noGrp="1" noChangeArrowheads="1"/>
          </p:cNvSpPr>
          <p:nvPr>
            <p:ph type="title"/>
          </p:nvPr>
        </p:nvSpPr>
        <p:spPr>
          <a:xfrm>
            <a:off x="187638" y="608400"/>
            <a:ext cx="8805600" cy="534584"/>
          </a:xfrm>
        </p:spPr>
        <p:txBody>
          <a:bodyPr/>
          <a:lstStyle/>
          <a:p>
            <a:r>
              <a:rPr lang="en-US" dirty="0" smtClean="0">
                <a:solidFill>
                  <a:schemeClr val="accent1"/>
                </a:solidFill>
              </a:rPr>
              <a:t>Approach to address people related challenges in Change Management</a:t>
            </a:r>
          </a:p>
        </p:txBody>
      </p:sp>
      <p:pic>
        <p:nvPicPr>
          <p:cNvPr id="5122" name="Picture 2"/>
          <p:cNvPicPr>
            <a:picLocks noChangeAspect="1" noChangeArrowheads="1"/>
          </p:cNvPicPr>
          <p:nvPr/>
        </p:nvPicPr>
        <p:blipFill>
          <a:blip r:embed="rId3" cstate="print"/>
          <a:srcRect/>
          <a:stretch>
            <a:fillRect/>
          </a:stretch>
        </p:blipFill>
        <p:spPr bwMode="auto">
          <a:xfrm>
            <a:off x="6068912" y="1916832"/>
            <a:ext cx="3075087" cy="2883760"/>
          </a:xfrm>
          <a:prstGeom prst="rect">
            <a:avLst/>
          </a:prstGeom>
          <a:noFill/>
          <a:ln w="9525">
            <a:noFill/>
            <a:miter lim="800000"/>
            <a:headEnd/>
            <a:tailEnd/>
          </a:ln>
          <a:effectLst/>
        </p:spPr>
      </p:pic>
      <p:sp>
        <p:nvSpPr>
          <p:cNvPr id="8" name="TB4_Section_header"/>
          <p:cNvSpPr txBox="1">
            <a:spLocks noChangeArrowheads="1"/>
          </p:cNvSpPr>
          <p:nvPr/>
        </p:nvSpPr>
        <p:spPr bwMode="auto">
          <a:xfrm>
            <a:off x="168275" y="174625"/>
            <a:ext cx="5038725" cy="203200"/>
          </a:xfrm>
          <a:prstGeom prst="rect">
            <a:avLst/>
          </a:prstGeom>
          <a:noFill/>
          <a:ln w="9525">
            <a:noFill/>
            <a:miter lim="800000"/>
            <a:headEnd/>
            <a:tailEnd/>
          </a:ln>
          <a:effectLst/>
        </p:spPr>
        <p:txBody>
          <a:bodyPr wrap="none" lIns="0" tIns="0" rIns="0" bIns="0" anchor="b"/>
          <a:lstStyle/>
          <a:p>
            <a:pPr>
              <a:spcBef>
                <a:spcPct val="0"/>
              </a:spcBef>
              <a:spcAft>
                <a:spcPct val="0"/>
              </a:spcAft>
              <a:buSzTx/>
            </a:pPr>
            <a:r>
              <a:rPr lang="en-US" sz="1600" dirty="0" smtClean="0">
                <a:solidFill>
                  <a:srgbClr val="2666A6"/>
                </a:solidFill>
              </a:rPr>
              <a:t>Managing ‘People’ change in e-Governance projects</a:t>
            </a:r>
            <a:endParaRPr lang="en-US" sz="1600" dirty="0">
              <a:solidFill>
                <a:srgbClr val="2666A6"/>
              </a:solidFill>
            </a:endParaRPr>
          </a:p>
        </p:txBody>
      </p:sp>
    </p:spTree>
    <p:extLst>
      <p:ext uri="{BB962C8B-B14F-4D97-AF65-F5344CB8AC3E}">
        <p14:creationId xmlns:p14="http://schemas.microsoft.com/office/powerpoint/2010/main" val="18982567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xEl>
                                              <p:pRg st="4" end="4"/>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xEl>
                                              <p:pRg st="6" end="6"/>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6">
                                            <p:txEl>
                                              <p:pRg st="8" end="8"/>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6">
                                            <p:txEl>
                                              <p:pRg st="10" end="10"/>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6">
                                            <p:txEl>
                                              <p:pRg st="12" end="1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6"/>
          <p:cNvSpPr>
            <a:spLocks noGrp="1"/>
          </p:cNvSpPr>
          <p:nvPr>
            <p:ph type="body" sz="quarter" idx="10"/>
          </p:nvPr>
        </p:nvSpPr>
        <p:spPr/>
        <p:txBody>
          <a:bodyPr/>
          <a:lstStyle/>
          <a:p>
            <a:r>
              <a:rPr lang="en-GB" sz="2800" dirty="0" smtClean="0"/>
              <a:t>What have been the key learning from this session?</a:t>
            </a:r>
            <a:endParaRPr lang="en-GB" sz="2800" dirty="0"/>
          </a:p>
        </p:txBody>
      </p:sp>
      <p:pic>
        <p:nvPicPr>
          <p:cNvPr id="4098" name="Picture 2"/>
          <p:cNvPicPr>
            <a:picLocks noChangeAspect="1" noChangeArrowheads="1"/>
          </p:cNvPicPr>
          <p:nvPr/>
        </p:nvPicPr>
        <p:blipFill>
          <a:blip r:embed="rId3" cstate="print"/>
          <a:srcRect/>
          <a:stretch>
            <a:fillRect/>
          </a:stretch>
        </p:blipFill>
        <p:spPr bwMode="auto">
          <a:xfrm>
            <a:off x="3827263" y="2643182"/>
            <a:ext cx="4893014" cy="3571900"/>
          </a:xfrm>
          <a:prstGeom prst="rect">
            <a:avLst/>
          </a:prstGeom>
          <a:noFill/>
          <a:ln w="9525">
            <a:noFill/>
            <a:miter lim="800000"/>
            <a:headEnd/>
            <a:tailEnd/>
          </a:ln>
          <a:effectLst/>
        </p:spPr>
      </p:pic>
      <p:sp>
        <p:nvSpPr>
          <p:cNvPr id="8" name="TB4_Section_header"/>
          <p:cNvSpPr txBox="1">
            <a:spLocks noChangeArrowheads="1"/>
          </p:cNvSpPr>
          <p:nvPr/>
        </p:nvSpPr>
        <p:spPr bwMode="auto">
          <a:xfrm>
            <a:off x="168275" y="174625"/>
            <a:ext cx="5038725" cy="203200"/>
          </a:xfrm>
          <a:prstGeom prst="rect">
            <a:avLst/>
          </a:prstGeom>
          <a:noFill/>
          <a:ln w="9525">
            <a:noFill/>
            <a:miter lim="800000"/>
            <a:headEnd/>
            <a:tailEnd/>
          </a:ln>
          <a:effectLst/>
        </p:spPr>
        <p:txBody>
          <a:bodyPr wrap="none" lIns="0" tIns="0" rIns="0" bIns="0" anchor="b"/>
          <a:lstStyle/>
          <a:p>
            <a:pPr>
              <a:spcBef>
                <a:spcPct val="0"/>
              </a:spcBef>
              <a:spcAft>
                <a:spcPct val="0"/>
              </a:spcAft>
              <a:buSzTx/>
            </a:pPr>
            <a:r>
              <a:rPr lang="en-US" sz="1600" dirty="0" smtClean="0">
                <a:solidFill>
                  <a:schemeClr val="accent1"/>
                </a:solidFill>
              </a:rPr>
              <a:t>Managing ‘People’ change in e-Governance projects</a:t>
            </a:r>
            <a:endParaRPr lang="en-US" sz="1600" dirty="0">
              <a:solidFill>
                <a:schemeClr val="accent1"/>
              </a:solidFill>
            </a:endParaRPr>
          </a:p>
        </p:txBody>
      </p:sp>
    </p:spTree>
    <p:extLst>
      <p:ext uri="{BB962C8B-B14F-4D97-AF65-F5344CB8AC3E}">
        <p14:creationId xmlns:p14="http://schemas.microsoft.com/office/powerpoint/2010/main" val="346292852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38" name="Rectangle 18"/>
          <p:cNvSpPr>
            <a:spLocks noGrp="1" noChangeArrowheads="1"/>
          </p:cNvSpPr>
          <p:nvPr>
            <p:ph type="title"/>
          </p:nvPr>
        </p:nvSpPr>
        <p:spPr>
          <a:xfrm>
            <a:off x="187638" y="608400"/>
            <a:ext cx="8805600" cy="534584"/>
          </a:xfrm>
        </p:spPr>
        <p:txBody>
          <a:bodyPr/>
          <a:lstStyle/>
          <a:p>
            <a:r>
              <a:rPr lang="en-US" dirty="0" smtClean="0"/>
              <a:t>Overall Change Management Framework</a:t>
            </a:r>
          </a:p>
        </p:txBody>
      </p:sp>
      <p:sp>
        <p:nvSpPr>
          <p:cNvPr id="6" name="TB4_Section_header"/>
          <p:cNvSpPr txBox="1">
            <a:spLocks noChangeArrowheads="1"/>
          </p:cNvSpPr>
          <p:nvPr/>
        </p:nvSpPr>
        <p:spPr bwMode="auto">
          <a:xfrm>
            <a:off x="168275" y="174625"/>
            <a:ext cx="5038725" cy="203200"/>
          </a:xfrm>
          <a:prstGeom prst="rect">
            <a:avLst/>
          </a:prstGeom>
          <a:noFill/>
          <a:ln w="9525">
            <a:noFill/>
            <a:miter lim="800000"/>
            <a:headEnd/>
            <a:tailEnd/>
          </a:ln>
          <a:effectLst/>
        </p:spPr>
        <p:txBody>
          <a:bodyPr wrap="none" lIns="0" tIns="0" rIns="0" bIns="0" anchor="b"/>
          <a:lstStyle/>
          <a:p>
            <a:pPr>
              <a:spcBef>
                <a:spcPct val="0"/>
              </a:spcBef>
              <a:spcAft>
                <a:spcPct val="0"/>
              </a:spcAft>
              <a:buSzTx/>
            </a:pPr>
            <a:r>
              <a:rPr lang="en-US" sz="1600" dirty="0" smtClean="0">
                <a:solidFill>
                  <a:schemeClr val="accent1"/>
                </a:solidFill>
              </a:rPr>
              <a:t>Managing ‘People’ change in e-Governance projects</a:t>
            </a:r>
            <a:endParaRPr lang="en-US" sz="1600" dirty="0">
              <a:solidFill>
                <a:schemeClr val="accent1"/>
              </a:solidFill>
            </a:endParaRPr>
          </a:p>
        </p:txBody>
      </p:sp>
      <p:sp>
        <p:nvSpPr>
          <p:cNvPr id="33" name="TextBox 32"/>
          <p:cNvSpPr txBox="1"/>
          <p:nvPr/>
        </p:nvSpPr>
        <p:spPr>
          <a:xfrm>
            <a:off x="71406" y="1995607"/>
            <a:ext cx="8358246" cy="4253472"/>
          </a:xfrm>
          <a:prstGeom prst="rect">
            <a:avLst/>
          </a:prstGeom>
          <a:noFill/>
        </p:spPr>
        <p:txBody>
          <a:bodyPr wrap="square" rtlCol="0">
            <a:spAutoFit/>
          </a:bodyPr>
          <a:lstStyle/>
          <a:p>
            <a:r>
              <a:rPr lang="en-US" dirty="0" smtClean="0">
                <a:solidFill>
                  <a:schemeClr val="accent1"/>
                </a:solidFill>
              </a:rPr>
              <a:t>Phase I: Establishing Foundation for Change</a:t>
            </a:r>
          </a:p>
          <a:p>
            <a:r>
              <a:rPr lang="en-US" sz="1600" dirty="0" smtClean="0">
                <a:solidFill>
                  <a:schemeClr val="accent1"/>
                </a:solidFill>
              </a:rPr>
              <a:t> Activities</a:t>
            </a:r>
          </a:p>
          <a:p>
            <a:pPr marL="111125" indent="-111125">
              <a:buFont typeface="Arial" pitchFamily="34" charset="0"/>
              <a:buChar char="•"/>
            </a:pPr>
            <a:r>
              <a:rPr lang="en-US" sz="1600" dirty="0" smtClean="0">
                <a:solidFill>
                  <a:schemeClr val="accent1"/>
                </a:solidFill>
              </a:rPr>
              <a:t> </a:t>
            </a:r>
            <a:r>
              <a:rPr lang="en-US" dirty="0" smtClean="0">
                <a:solidFill>
                  <a:schemeClr val="accent1"/>
                </a:solidFill>
              </a:rPr>
              <a:t>Assessing the Scale of change in terms of number of affected entities, users, geographical spread, etc.</a:t>
            </a:r>
          </a:p>
          <a:p>
            <a:pPr marL="111125" indent="-111125">
              <a:buFont typeface="Arial" pitchFamily="34" charset="0"/>
              <a:buChar char="•"/>
            </a:pPr>
            <a:r>
              <a:rPr lang="en-US" dirty="0" smtClean="0">
                <a:solidFill>
                  <a:schemeClr val="accent1"/>
                </a:solidFill>
              </a:rPr>
              <a:t>Assessing the scope in terms of policy, process, system and structure</a:t>
            </a:r>
          </a:p>
          <a:p>
            <a:pPr marL="111125" indent="-111125">
              <a:buFont typeface="Arial" pitchFamily="34" charset="0"/>
              <a:buChar char="•"/>
            </a:pPr>
            <a:r>
              <a:rPr lang="en-US" dirty="0" smtClean="0">
                <a:solidFill>
                  <a:schemeClr val="accent1"/>
                </a:solidFill>
              </a:rPr>
              <a:t>Assessing the existing environment to understand ‘Change Readiness’ and ‘Culture’ Assessments</a:t>
            </a:r>
          </a:p>
          <a:p>
            <a:pPr marL="111125" indent="-111125">
              <a:buFont typeface="Arial" pitchFamily="34" charset="0"/>
              <a:buChar char="•"/>
            </a:pPr>
            <a:r>
              <a:rPr lang="en-US" dirty="0" smtClean="0">
                <a:solidFill>
                  <a:schemeClr val="accent1"/>
                </a:solidFill>
              </a:rPr>
              <a:t>Preparing a Change Management Plan</a:t>
            </a:r>
          </a:p>
          <a:p>
            <a:pPr marL="111125" indent="-111125">
              <a:buFont typeface="Arial" pitchFamily="34" charset="0"/>
              <a:buChar char="•"/>
            </a:pPr>
            <a:r>
              <a:rPr lang="en-US" dirty="0" smtClean="0">
                <a:solidFill>
                  <a:schemeClr val="accent1"/>
                </a:solidFill>
              </a:rPr>
              <a:t>Identifying the key stakeholders, in terms of people impacted and those capable of influencing the outcomes of the change initiatives</a:t>
            </a:r>
          </a:p>
          <a:p>
            <a:pPr marL="111125" indent="-111125">
              <a:buFont typeface="Arial" pitchFamily="34" charset="0"/>
              <a:buChar char="•"/>
            </a:pPr>
            <a:r>
              <a:rPr lang="en-US" dirty="0" smtClean="0">
                <a:solidFill>
                  <a:schemeClr val="accent1"/>
                </a:solidFill>
              </a:rPr>
              <a:t>Identifying the key enablers and disablers of Change </a:t>
            </a:r>
          </a:p>
        </p:txBody>
      </p:sp>
      <p:graphicFrame>
        <p:nvGraphicFramePr>
          <p:cNvPr id="34" name="Diagram 33"/>
          <p:cNvGraphicFramePr/>
          <p:nvPr/>
        </p:nvGraphicFramePr>
        <p:xfrm>
          <a:off x="4143372" y="714356"/>
          <a:ext cx="4881554" cy="171451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71962988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38" name="Rectangle 18"/>
          <p:cNvSpPr>
            <a:spLocks noGrp="1" noChangeArrowheads="1"/>
          </p:cNvSpPr>
          <p:nvPr>
            <p:ph type="title"/>
          </p:nvPr>
        </p:nvSpPr>
        <p:spPr>
          <a:xfrm>
            <a:off x="168275" y="620688"/>
            <a:ext cx="8805600" cy="534584"/>
          </a:xfrm>
        </p:spPr>
        <p:txBody>
          <a:bodyPr>
            <a:normAutofit/>
          </a:bodyPr>
          <a:lstStyle/>
          <a:p>
            <a:r>
              <a:rPr lang="en-US" dirty="0" smtClean="0"/>
              <a:t>Overall Change Management Framework</a:t>
            </a:r>
          </a:p>
        </p:txBody>
      </p:sp>
      <p:sp>
        <p:nvSpPr>
          <p:cNvPr id="6" name="TB4_Section_header"/>
          <p:cNvSpPr txBox="1">
            <a:spLocks noChangeArrowheads="1"/>
          </p:cNvSpPr>
          <p:nvPr/>
        </p:nvSpPr>
        <p:spPr bwMode="auto">
          <a:xfrm>
            <a:off x="168275" y="174625"/>
            <a:ext cx="5038725" cy="203200"/>
          </a:xfrm>
          <a:prstGeom prst="rect">
            <a:avLst/>
          </a:prstGeom>
          <a:noFill/>
          <a:ln w="9525">
            <a:noFill/>
            <a:miter lim="800000"/>
            <a:headEnd/>
            <a:tailEnd/>
          </a:ln>
          <a:effectLst/>
        </p:spPr>
        <p:txBody>
          <a:bodyPr wrap="none" lIns="0" tIns="0" rIns="0" bIns="0" anchor="b"/>
          <a:lstStyle/>
          <a:p>
            <a:pPr>
              <a:spcBef>
                <a:spcPct val="0"/>
              </a:spcBef>
              <a:spcAft>
                <a:spcPct val="0"/>
              </a:spcAft>
              <a:buSzTx/>
            </a:pPr>
            <a:r>
              <a:rPr lang="en-US" sz="1600" dirty="0" smtClean="0">
                <a:solidFill>
                  <a:schemeClr val="accent1"/>
                </a:solidFill>
              </a:rPr>
              <a:t>Managing ‘People’ change in e-Governance projects</a:t>
            </a:r>
            <a:endParaRPr lang="en-US" sz="1600" dirty="0">
              <a:solidFill>
                <a:schemeClr val="accent1"/>
              </a:solidFill>
            </a:endParaRPr>
          </a:p>
        </p:txBody>
      </p:sp>
      <p:sp>
        <p:nvSpPr>
          <p:cNvPr id="33" name="TextBox 32"/>
          <p:cNvSpPr txBox="1"/>
          <p:nvPr/>
        </p:nvSpPr>
        <p:spPr>
          <a:xfrm>
            <a:off x="71406" y="1928802"/>
            <a:ext cx="8358246" cy="5632311"/>
          </a:xfrm>
          <a:prstGeom prst="rect">
            <a:avLst/>
          </a:prstGeom>
          <a:noFill/>
        </p:spPr>
        <p:txBody>
          <a:bodyPr wrap="square" rtlCol="0">
            <a:spAutoFit/>
          </a:bodyPr>
          <a:lstStyle/>
          <a:p>
            <a:r>
              <a:rPr lang="en-US" dirty="0" smtClean="0">
                <a:solidFill>
                  <a:schemeClr val="accent1"/>
                </a:solidFill>
              </a:rPr>
              <a:t>Phase II: Managing Change</a:t>
            </a:r>
          </a:p>
          <a:p>
            <a:r>
              <a:rPr lang="en-US" dirty="0" smtClean="0">
                <a:solidFill>
                  <a:schemeClr val="accent1"/>
                </a:solidFill>
              </a:rPr>
              <a:t> </a:t>
            </a:r>
            <a:r>
              <a:rPr lang="en-US" b="1" dirty="0" smtClean="0">
                <a:solidFill>
                  <a:schemeClr val="accent1"/>
                </a:solidFill>
              </a:rPr>
              <a:t>Activities</a:t>
            </a:r>
          </a:p>
          <a:p>
            <a:pPr marL="111125" indent="-111125">
              <a:buFont typeface="Arial" pitchFamily="34" charset="0"/>
              <a:buChar char="•"/>
            </a:pPr>
            <a:r>
              <a:rPr lang="en-US" dirty="0" smtClean="0">
                <a:solidFill>
                  <a:schemeClr val="accent1"/>
                </a:solidFill>
              </a:rPr>
              <a:t> Assessing the stakeholders for understanding their power, influence, impact and support in the project</a:t>
            </a:r>
          </a:p>
          <a:p>
            <a:pPr marL="111125" indent="-111125">
              <a:buFont typeface="Arial" pitchFamily="34" charset="0"/>
              <a:buChar char="•"/>
            </a:pPr>
            <a:r>
              <a:rPr lang="en-US" dirty="0" smtClean="0">
                <a:solidFill>
                  <a:schemeClr val="accent1"/>
                </a:solidFill>
              </a:rPr>
              <a:t>Mapping of various stakeholders and stakeholder groups</a:t>
            </a:r>
          </a:p>
          <a:p>
            <a:pPr marL="111125" indent="-111125">
              <a:buFont typeface="Arial" pitchFamily="34" charset="0"/>
              <a:buChar char="•"/>
            </a:pPr>
            <a:r>
              <a:rPr lang="en-US" dirty="0" smtClean="0">
                <a:solidFill>
                  <a:schemeClr val="accent1"/>
                </a:solidFill>
              </a:rPr>
              <a:t>Building the Change Management Team to make change ‘happen’</a:t>
            </a:r>
          </a:p>
          <a:p>
            <a:pPr marL="111125" indent="-111125">
              <a:buFont typeface="Arial" pitchFamily="34" charset="0"/>
              <a:buChar char="•"/>
            </a:pPr>
            <a:r>
              <a:rPr lang="en-US" dirty="0" smtClean="0">
                <a:solidFill>
                  <a:schemeClr val="accent1"/>
                </a:solidFill>
              </a:rPr>
              <a:t>Defining the roles and responsibilities of the members of the Change Team </a:t>
            </a:r>
          </a:p>
          <a:p>
            <a:pPr marL="111125" indent="-111125">
              <a:buFont typeface="Arial" pitchFamily="34" charset="0"/>
              <a:buChar char="•"/>
            </a:pPr>
            <a:r>
              <a:rPr lang="en-US" dirty="0" smtClean="0">
                <a:solidFill>
                  <a:schemeClr val="accent1"/>
                </a:solidFill>
              </a:rPr>
              <a:t>Conducting Training Needs Analysis to understand the training objectives</a:t>
            </a:r>
          </a:p>
          <a:p>
            <a:pPr marL="111125" indent="-111125">
              <a:buFont typeface="Arial" pitchFamily="34" charset="0"/>
              <a:buChar char="•"/>
            </a:pPr>
            <a:r>
              <a:rPr lang="en-US" dirty="0" smtClean="0">
                <a:solidFill>
                  <a:schemeClr val="accent1"/>
                </a:solidFill>
              </a:rPr>
              <a:t>Prepare the Training Plan for addressing the training needs</a:t>
            </a:r>
          </a:p>
          <a:p>
            <a:pPr marL="111125" indent="-111125">
              <a:buFont typeface="Arial" pitchFamily="34" charset="0"/>
              <a:buChar char="•"/>
            </a:pPr>
            <a:endParaRPr lang="en-US" dirty="0" smtClean="0">
              <a:solidFill>
                <a:schemeClr val="accent1"/>
              </a:solidFill>
            </a:endParaRPr>
          </a:p>
          <a:p>
            <a:pPr>
              <a:buFont typeface="Arial" pitchFamily="34" charset="0"/>
              <a:buChar char="•"/>
            </a:pPr>
            <a:endParaRPr lang="en-US" dirty="0" smtClean="0">
              <a:solidFill>
                <a:schemeClr val="accent1"/>
              </a:solidFill>
            </a:endParaRPr>
          </a:p>
          <a:p>
            <a:endParaRPr lang="en-GB" dirty="0" err="1" smtClean="0">
              <a:solidFill>
                <a:schemeClr val="tx2"/>
              </a:solidFill>
            </a:endParaRPr>
          </a:p>
        </p:txBody>
      </p:sp>
      <p:graphicFrame>
        <p:nvGraphicFramePr>
          <p:cNvPr id="7" name="Diagram 6"/>
          <p:cNvGraphicFramePr/>
          <p:nvPr/>
        </p:nvGraphicFramePr>
        <p:xfrm>
          <a:off x="4143372" y="714356"/>
          <a:ext cx="4881554" cy="171451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6066489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38" name="Rectangle 18"/>
          <p:cNvSpPr>
            <a:spLocks noGrp="1" noChangeArrowheads="1"/>
          </p:cNvSpPr>
          <p:nvPr>
            <p:ph type="title"/>
          </p:nvPr>
        </p:nvSpPr>
        <p:spPr>
          <a:xfrm>
            <a:off x="187638" y="608400"/>
            <a:ext cx="8805600" cy="534584"/>
          </a:xfrm>
        </p:spPr>
        <p:txBody>
          <a:bodyPr>
            <a:normAutofit/>
          </a:bodyPr>
          <a:lstStyle/>
          <a:p>
            <a:r>
              <a:rPr lang="en-US" sz="2400" dirty="0" smtClean="0"/>
              <a:t>Overall Change Management Framework</a:t>
            </a:r>
          </a:p>
        </p:txBody>
      </p:sp>
      <p:sp>
        <p:nvSpPr>
          <p:cNvPr id="6" name="TB4_Section_header"/>
          <p:cNvSpPr txBox="1">
            <a:spLocks noChangeArrowheads="1"/>
          </p:cNvSpPr>
          <p:nvPr/>
        </p:nvSpPr>
        <p:spPr bwMode="auto">
          <a:xfrm>
            <a:off x="168275" y="174625"/>
            <a:ext cx="5038725" cy="203200"/>
          </a:xfrm>
          <a:prstGeom prst="rect">
            <a:avLst/>
          </a:prstGeom>
          <a:noFill/>
          <a:ln w="9525">
            <a:noFill/>
            <a:miter lim="800000"/>
            <a:headEnd/>
            <a:tailEnd/>
          </a:ln>
          <a:effectLst/>
        </p:spPr>
        <p:txBody>
          <a:bodyPr wrap="none" lIns="0" tIns="0" rIns="0" bIns="0" anchor="b"/>
          <a:lstStyle/>
          <a:p>
            <a:pPr>
              <a:spcBef>
                <a:spcPct val="0"/>
              </a:spcBef>
              <a:spcAft>
                <a:spcPct val="0"/>
              </a:spcAft>
              <a:buSzTx/>
            </a:pPr>
            <a:r>
              <a:rPr lang="en-US" sz="1600" dirty="0" smtClean="0">
                <a:solidFill>
                  <a:schemeClr val="accent1"/>
                </a:solidFill>
              </a:rPr>
              <a:t>Managing ‘People’ change in e-Governance projects</a:t>
            </a:r>
            <a:endParaRPr lang="en-US" sz="1600" dirty="0">
              <a:solidFill>
                <a:schemeClr val="accent1"/>
              </a:solidFill>
            </a:endParaRPr>
          </a:p>
        </p:txBody>
      </p:sp>
      <p:sp>
        <p:nvSpPr>
          <p:cNvPr id="33" name="TextBox 32"/>
          <p:cNvSpPr txBox="1"/>
          <p:nvPr/>
        </p:nvSpPr>
        <p:spPr>
          <a:xfrm>
            <a:off x="71406" y="2071678"/>
            <a:ext cx="8358246" cy="4770537"/>
          </a:xfrm>
          <a:prstGeom prst="rect">
            <a:avLst/>
          </a:prstGeom>
          <a:noFill/>
        </p:spPr>
        <p:txBody>
          <a:bodyPr wrap="square" rtlCol="0">
            <a:spAutoFit/>
          </a:bodyPr>
          <a:lstStyle/>
          <a:p>
            <a:r>
              <a:rPr lang="en-US" dirty="0" smtClean="0">
                <a:solidFill>
                  <a:schemeClr val="accent1"/>
                </a:solidFill>
              </a:rPr>
              <a:t>Phase III: Sustaining Change</a:t>
            </a:r>
          </a:p>
          <a:p>
            <a:r>
              <a:rPr lang="en-US" dirty="0" smtClean="0">
                <a:solidFill>
                  <a:schemeClr val="accent1"/>
                </a:solidFill>
              </a:rPr>
              <a:t> </a:t>
            </a:r>
            <a:r>
              <a:rPr lang="en-US" b="1" dirty="0" smtClean="0">
                <a:solidFill>
                  <a:schemeClr val="accent1"/>
                </a:solidFill>
              </a:rPr>
              <a:t>Activities</a:t>
            </a:r>
          </a:p>
          <a:p>
            <a:pPr marL="111125" indent="-111125">
              <a:buFont typeface="Arial" pitchFamily="34" charset="0"/>
              <a:buChar char="•"/>
            </a:pPr>
            <a:r>
              <a:rPr lang="en-US" dirty="0" smtClean="0">
                <a:solidFill>
                  <a:schemeClr val="accent1"/>
                </a:solidFill>
              </a:rPr>
              <a:t>Identifying the performance metrics for measuring the success of ‘Change’ and cascading the same to the stakeholders</a:t>
            </a:r>
          </a:p>
          <a:p>
            <a:pPr marL="111125" indent="-111125">
              <a:buFont typeface="Arial" pitchFamily="34" charset="0"/>
              <a:buChar char="•"/>
            </a:pPr>
            <a:r>
              <a:rPr lang="en-US" dirty="0" smtClean="0">
                <a:solidFill>
                  <a:schemeClr val="accent1"/>
                </a:solidFill>
              </a:rPr>
              <a:t>Monitoring and evaluating the metrics to measure the change outcome and incorporate necessary modifications</a:t>
            </a:r>
          </a:p>
          <a:p>
            <a:pPr marL="111125" indent="-111125">
              <a:buFont typeface="Arial" pitchFamily="34" charset="0"/>
              <a:buChar char="•"/>
            </a:pPr>
            <a:r>
              <a:rPr lang="en-US" dirty="0" smtClean="0">
                <a:solidFill>
                  <a:schemeClr val="accent1"/>
                </a:solidFill>
              </a:rPr>
              <a:t>Developing a repository / knowledgebase for documentation of the ‘Change’</a:t>
            </a:r>
          </a:p>
          <a:p>
            <a:pPr marL="111125" indent="-111125">
              <a:buFont typeface="Arial" pitchFamily="34" charset="0"/>
              <a:buChar char="•"/>
            </a:pPr>
            <a:endParaRPr lang="en-US" dirty="0" smtClean="0">
              <a:solidFill>
                <a:schemeClr val="accent1"/>
              </a:solidFill>
            </a:endParaRPr>
          </a:p>
          <a:p>
            <a:pPr marL="111125" indent="-111125">
              <a:buFont typeface="Arial" pitchFamily="34" charset="0"/>
              <a:buChar char="•"/>
            </a:pPr>
            <a:endParaRPr lang="en-US" dirty="0" smtClean="0">
              <a:solidFill>
                <a:schemeClr val="accent1"/>
              </a:solidFill>
            </a:endParaRPr>
          </a:p>
          <a:p>
            <a:pPr>
              <a:buFont typeface="Arial" pitchFamily="34" charset="0"/>
              <a:buChar char="•"/>
            </a:pPr>
            <a:endParaRPr lang="en-US" dirty="0" smtClean="0">
              <a:solidFill>
                <a:schemeClr val="accent1"/>
              </a:solidFill>
            </a:endParaRPr>
          </a:p>
          <a:p>
            <a:endParaRPr lang="en-GB" dirty="0" err="1" smtClean="0">
              <a:solidFill>
                <a:schemeClr val="tx2"/>
              </a:solidFill>
            </a:endParaRPr>
          </a:p>
        </p:txBody>
      </p:sp>
      <p:graphicFrame>
        <p:nvGraphicFramePr>
          <p:cNvPr id="7" name="Diagram 6"/>
          <p:cNvGraphicFramePr/>
          <p:nvPr/>
        </p:nvGraphicFramePr>
        <p:xfrm>
          <a:off x="4071934" y="714356"/>
          <a:ext cx="4881554" cy="171451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44347558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38" name="Rectangle 18"/>
          <p:cNvSpPr>
            <a:spLocks noGrp="1" noChangeArrowheads="1"/>
          </p:cNvSpPr>
          <p:nvPr>
            <p:ph type="title"/>
          </p:nvPr>
        </p:nvSpPr>
        <p:spPr>
          <a:xfrm>
            <a:off x="187638" y="608400"/>
            <a:ext cx="8805600" cy="820800"/>
          </a:xfrm>
        </p:spPr>
        <p:txBody>
          <a:bodyPr/>
          <a:lstStyle/>
          <a:p>
            <a:r>
              <a:rPr lang="en-US" dirty="0" smtClean="0"/>
              <a:t>Barriers and success factors related to People</a:t>
            </a:r>
          </a:p>
        </p:txBody>
      </p:sp>
      <p:sp>
        <p:nvSpPr>
          <p:cNvPr id="6" name="TB4_Section_header"/>
          <p:cNvSpPr txBox="1">
            <a:spLocks noChangeArrowheads="1"/>
          </p:cNvSpPr>
          <p:nvPr/>
        </p:nvSpPr>
        <p:spPr bwMode="auto">
          <a:xfrm>
            <a:off x="168275" y="174625"/>
            <a:ext cx="5038725" cy="203200"/>
          </a:xfrm>
          <a:prstGeom prst="rect">
            <a:avLst/>
          </a:prstGeom>
          <a:noFill/>
          <a:ln w="9525">
            <a:noFill/>
            <a:miter lim="800000"/>
            <a:headEnd/>
            <a:tailEnd/>
          </a:ln>
          <a:effectLst/>
        </p:spPr>
        <p:txBody>
          <a:bodyPr wrap="none" lIns="0" tIns="0" rIns="0" bIns="0" anchor="b"/>
          <a:lstStyle/>
          <a:p>
            <a:pPr>
              <a:spcBef>
                <a:spcPct val="0"/>
              </a:spcBef>
              <a:spcAft>
                <a:spcPct val="0"/>
              </a:spcAft>
              <a:buSzTx/>
            </a:pPr>
            <a:r>
              <a:rPr lang="en-US" sz="1600" dirty="0" smtClean="0">
                <a:solidFill>
                  <a:srgbClr val="2666A6"/>
                </a:solidFill>
              </a:rPr>
              <a:t>Managing ‘People’ change in e-Governance projects</a:t>
            </a:r>
            <a:endParaRPr lang="en-US" sz="1600" dirty="0">
              <a:solidFill>
                <a:srgbClr val="2666A6"/>
              </a:solidFill>
            </a:endParaRPr>
          </a:p>
        </p:txBody>
      </p:sp>
      <p:sp>
        <p:nvSpPr>
          <p:cNvPr id="8" name="Rectangle 3"/>
          <p:cNvSpPr>
            <a:spLocks noGrp="1" noChangeArrowheads="1"/>
          </p:cNvSpPr>
          <p:nvPr>
            <p:ph type="body" idx="4294967295"/>
          </p:nvPr>
        </p:nvSpPr>
        <p:spPr>
          <a:xfrm>
            <a:off x="322263" y="1357298"/>
            <a:ext cx="8821737" cy="4335463"/>
          </a:xfrm>
          <a:prstGeom prst="rect">
            <a:avLst/>
          </a:prstGeom>
        </p:spPr>
        <p:txBody>
          <a:bodyPr/>
          <a:lstStyle/>
          <a:p>
            <a:pPr marL="0" indent="0" eaLnBrk="1" hangingPunct="1">
              <a:tabLst>
                <a:tab pos="4376738" algn="l"/>
              </a:tabLst>
            </a:pPr>
            <a:r>
              <a:rPr lang="en-GB" dirty="0" smtClean="0"/>
              <a:t>Top 10 barriers	 </a:t>
            </a:r>
            <a:r>
              <a:rPr lang="en-GB" dirty="0" smtClean="0">
                <a:solidFill>
                  <a:schemeClr val="tx2"/>
                </a:solidFill>
              </a:rPr>
              <a:t>Top 10 success factors</a:t>
            </a:r>
          </a:p>
        </p:txBody>
      </p:sp>
      <p:grpSp>
        <p:nvGrpSpPr>
          <p:cNvPr id="2" name="Group 15"/>
          <p:cNvGrpSpPr/>
          <p:nvPr/>
        </p:nvGrpSpPr>
        <p:grpSpPr>
          <a:xfrm>
            <a:off x="141288" y="1730385"/>
            <a:ext cx="4181475" cy="3198813"/>
            <a:chOff x="141288" y="2247900"/>
            <a:chExt cx="4181475" cy="3198813"/>
          </a:xfrm>
        </p:grpSpPr>
        <p:sp>
          <p:nvSpPr>
            <p:cNvPr id="17" name="Rectangle 5"/>
            <p:cNvSpPr>
              <a:spLocks noChangeArrowheads="1"/>
            </p:cNvSpPr>
            <p:nvPr/>
          </p:nvSpPr>
          <p:spPr bwMode="auto">
            <a:xfrm>
              <a:off x="141288" y="2247900"/>
              <a:ext cx="4181475" cy="3198813"/>
            </a:xfrm>
            <a:prstGeom prst="rect">
              <a:avLst/>
            </a:prstGeom>
            <a:solidFill>
              <a:srgbClr val="3A4972"/>
            </a:solidFill>
            <a:ln w="12700">
              <a:solidFill>
                <a:srgbClr val="3A4972"/>
              </a:solidFill>
              <a:miter lim="800000"/>
              <a:headEnd/>
              <a:tailEnd/>
            </a:ln>
          </p:spPr>
          <p:txBody>
            <a:bodyPr wrap="none" lIns="92075" tIns="155575" rIns="92075" bIns="155575" anchor="ctr"/>
            <a:lstStyle/>
            <a:p>
              <a:pPr fontAlgn="auto">
                <a:spcBef>
                  <a:spcPts val="0"/>
                </a:spcBef>
                <a:spcAft>
                  <a:spcPts val="0"/>
                </a:spcAft>
                <a:buSzTx/>
                <a:defRPr/>
              </a:pPr>
              <a:endParaRPr lang="en-US" sz="1800" kern="0" smtClean="0">
                <a:solidFill>
                  <a:sysClr val="windowText" lastClr="000000"/>
                </a:solidFill>
              </a:endParaRPr>
            </a:p>
          </p:txBody>
        </p:sp>
        <p:sp>
          <p:nvSpPr>
            <p:cNvPr id="18" name="Rectangle 7"/>
            <p:cNvSpPr>
              <a:spLocks noChangeArrowheads="1"/>
            </p:cNvSpPr>
            <p:nvPr/>
          </p:nvSpPr>
          <p:spPr bwMode="auto">
            <a:xfrm>
              <a:off x="355600" y="2368550"/>
              <a:ext cx="3829050" cy="2990850"/>
            </a:xfrm>
            <a:prstGeom prst="rect">
              <a:avLst/>
            </a:prstGeom>
            <a:noFill/>
            <a:ln w="9525">
              <a:noFill/>
              <a:miter lim="800000"/>
              <a:headEnd/>
              <a:tailEnd/>
            </a:ln>
          </p:spPr>
          <p:txBody>
            <a:bodyPr lIns="92075" tIns="46038" rIns="92075" bIns="46038">
              <a:spAutoFit/>
            </a:bodyPr>
            <a:lstStyle/>
            <a:p>
              <a:pPr eaLnBrk="0" fontAlgn="auto" hangingPunct="0">
                <a:buSzTx/>
                <a:defRPr/>
              </a:pPr>
              <a:r>
                <a:rPr lang="en-US" sz="1400" b="1" kern="0" dirty="0" smtClean="0">
                  <a:solidFill>
                    <a:srgbClr val="FFFFFF"/>
                  </a:solidFill>
                </a:rPr>
                <a:t>Competing resources		48%</a:t>
              </a:r>
            </a:p>
            <a:p>
              <a:pPr eaLnBrk="0" fontAlgn="auto" hangingPunct="0">
                <a:buSzTx/>
                <a:defRPr/>
              </a:pPr>
              <a:r>
                <a:rPr lang="en-US" sz="1400" b="1" kern="0" dirty="0" smtClean="0">
                  <a:solidFill>
                    <a:srgbClr val="FFFFFF"/>
                  </a:solidFill>
                </a:rPr>
                <a:t>Functional boundaries	44%</a:t>
              </a:r>
            </a:p>
            <a:p>
              <a:pPr eaLnBrk="0" fontAlgn="auto" hangingPunct="0">
                <a:buSzTx/>
                <a:defRPr/>
              </a:pPr>
              <a:r>
                <a:rPr lang="en-US" sz="1400" b="1" kern="0" dirty="0" smtClean="0">
                  <a:solidFill>
                    <a:srgbClr val="FFFFFF"/>
                  </a:solidFill>
                </a:rPr>
                <a:t>Change skills		43%</a:t>
              </a:r>
            </a:p>
            <a:p>
              <a:pPr eaLnBrk="0" fontAlgn="auto" hangingPunct="0">
                <a:buSzTx/>
                <a:defRPr/>
              </a:pPr>
              <a:r>
                <a:rPr lang="en-US" sz="1400" b="1" kern="0" dirty="0" smtClean="0">
                  <a:solidFill>
                    <a:srgbClr val="FFFFFF"/>
                  </a:solidFill>
                </a:rPr>
                <a:t>Middle management		38%</a:t>
              </a:r>
            </a:p>
            <a:p>
              <a:pPr eaLnBrk="0" fontAlgn="auto" hangingPunct="0">
                <a:buSzTx/>
                <a:defRPr/>
              </a:pPr>
              <a:r>
                <a:rPr lang="en-US" sz="1400" b="1" kern="0" dirty="0" smtClean="0">
                  <a:solidFill>
                    <a:srgbClr val="FFFFFF"/>
                  </a:solidFill>
                </a:rPr>
                <a:t>Long IT lead times		35%</a:t>
              </a:r>
            </a:p>
            <a:p>
              <a:pPr eaLnBrk="0" fontAlgn="auto" hangingPunct="0">
                <a:buSzTx/>
                <a:defRPr/>
              </a:pPr>
              <a:r>
                <a:rPr lang="en-US" sz="1400" b="1" kern="0" dirty="0" smtClean="0">
                  <a:solidFill>
                    <a:srgbClr val="FFFFFF"/>
                  </a:solidFill>
                </a:rPr>
                <a:t>Communication		35%</a:t>
              </a:r>
            </a:p>
            <a:p>
              <a:pPr eaLnBrk="0" fontAlgn="auto" hangingPunct="0">
                <a:buSzTx/>
                <a:defRPr/>
              </a:pPr>
              <a:r>
                <a:rPr lang="en-US" sz="1400" b="1" kern="0" dirty="0" smtClean="0">
                  <a:solidFill>
                    <a:srgbClr val="FFFFFF"/>
                  </a:solidFill>
                </a:rPr>
                <a:t>Employee opposition		33%</a:t>
              </a:r>
            </a:p>
            <a:p>
              <a:pPr eaLnBrk="0" fontAlgn="auto" hangingPunct="0">
                <a:buSzTx/>
                <a:defRPr/>
              </a:pPr>
              <a:r>
                <a:rPr lang="en-US" sz="1400" b="1" kern="0" dirty="0" smtClean="0">
                  <a:solidFill>
                    <a:srgbClr val="FFFFFF"/>
                  </a:solidFill>
                </a:rPr>
                <a:t>HR (people/training) issues	33%</a:t>
              </a:r>
            </a:p>
            <a:p>
              <a:pPr eaLnBrk="0" fontAlgn="auto" hangingPunct="0">
                <a:buSzTx/>
                <a:defRPr/>
              </a:pPr>
              <a:r>
                <a:rPr lang="en-US" sz="1400" b="1" kern="0" dirty="0" smtClean="0">
                  <a:solidFill>
                    <a:srgbClr val="FFFFFF"/>
                  </a:solidFill>
                </a:rPr>
                <a:t>Initiative fatigue		32%</a:t>
              </a:r>
            </a:p>
            <a:p>
              <a:pPr eaLnBrk="0" fontAlgn="auto" hangingPunct="0">
                <a:buSzTx/>
                <a:defRPr/>
              </a:pPr>
              <a:r>
                <a:rPr lang="en-US" sz="1400" b="1" kern="0" dirty="0" smtClean="0">
                  <a:solidFill>
                    <a:srgbClr val="FFFFFF"/>
                  </a:solidFill>
                </a:rPr>
                <a:t>Unrealistic timetables	31%</a:t>
              </a:r>
            </a:p>
          </p:txBody>
        </p:sp>
      </p:grpSp>
      <p:grpSp>
        <p:nvGrpSpPr>
          <p:cNvPr id="3" name="Group 18"/>
          <p:cNvGrpSpPr/>
          <p:nvPr/>
        </p:nvGrpSpPr>
        <p:grpSpPr>
          <a:xfrm>
            <a:off x="4524375" y="1730385"/>
            <a:ext cx="4484688" cy="3198813"/>
            <a:chOff x="4524375" y="2247900"/>
            <a:chExt cx="4484688" cy="3198813"/>
          </a:xfrm>
        </p:grpSpPr>
        <p:sp>
          <p:nvSpPr>
            <p:cNvPr id="20" name="Rectangle 8"/>
            <p:cNvSpPr>
              <a:spLocks noChangeArrowheads="1"/>
            </p:cNvSpPr>
            <p:nvPr/>
          </p:nvSpPr>
          <p:spPr bwMode="auto">
            <a:xfrm>
              <a:off x="4524375" y="2247900"/>
              <a:ext cx="4484688" cy="3198813"/>
            </a:xfrm>
            <a:prstGeom prst="rect">
              <a:avLst/>
            </a:prstGeom>
            <a:solidFill>
              <a:srgbClr val="3DA8D5"/>
            </a:solidFill>
            <a:ln w="12700">
              <a:solidFill>
                <a:srgbClr val="3A4972"/>
              </a:solidFill>
              <a:miter lim="800000"/>
              <a:headEnd/>
              <a:tailEnd/>
            </a:ln>
          </p:spPr>
          <p:txBody>
            <a:bodyPr wrap="none" lIns="92075" tIns="155575" rIns="92075" bIns="155575" anchor="ctr"/>
            <a:lstStyle/>
            <a:p>
              <a:pPr algn="ctr" eaLnBrk="0" fontAlgn="auto" hangingPunct="0">
                <a:lnSpc>
                  <a:spcPct val="90000"/>
                </a:lnSpc>
                <a:spcBef>
                  <a:spcPct val="50000"/>
                </a:spcBef>
                <a:spcAft>
                  <a:spcPts val="0"/>
                </a:spcAft>
                <a:buSzTx/>
                <a:defRPr/>
              </a:pPr>
              <a:endParaRPr lang="en-IE" b="1" kern="0" smtClean="0">
                <a:solidFill>
                  <a:srgbClr val="3A4972"/>
                </a:solidFill>
              </a:endParaRPr>
            </a:p>
          </p:txBody>
        </p:sp>
        <p:sp>
          <p:nvSpPr>
            <p:cNvPr id="21" name="Rectangle 10"/>
            <p:cNvSpPr>
              <a:spLocks noChangeArrowheads="1"/>
            </p:cNvSpPr>
            <p:nvPr/>
          </p:nvSpPr>
          <p:spPr bwMode="auto">
            <a:xfrm>
              <a:off x="4857750" y="2368550"/>
              <a:ext cx="3900488" cy="2990850"/>
            </a:xfrm>
            <a:prstGeom prst="rect">
              <a:avLst/>
            </a:prstGeom>
            <a:noFill/>
            <a:ln w="9525">
              <a:noFill/>
              <a:miter lim="800000"/>
              <a:headEnd/>
              <a:tailEnd/>
            </a:ln>
          </p:spPr>
          <p:txBody>
            <a:bodyPr lIns="92075" tIns="46038" rIns="92075" bIns="46038">
              <a:spAutoFit/>
            </a:bodyPr>
            <a:lstStyle/>
            <a:p>
              <a:pPr defTabSz="800100" eaLnBrk="0" fontAlgn="auto" hangingPunct="0">
                <a:buSzTx/>
                <a:defRPr/>
              </a:pPr>
              <a:r>
                <a:rPr lang="en-US" sz="1400" b="1" kern="0" dirty="0" smtClean="0">
                  <a:solidFill>
                    <a:srgbClr val="FFFFFF"/>
                  </a:solidFill>
                </a:rPr>
                <a:t>Line manager sponsorship		82%</a:t>
              </a:r>
            </a:p>
            <a:p>
              <a:pPr defTabSz="800100" eaLnBrk="0" fontAlgn="auto" hangingPunct="0">
                <a:buSzTx/>
                <a:defRPr/>
              </a:pPr>
              <a:r>
                <a:rPr lang="en-US" sz="1400" b="1" kern="0" dirty="0" smtClean="0">
                  <a:solidFill>
                    <a:srgbClr val="FFFFFF"/>
                  </a:solidFill>
                </a:rPr>
                <a:t>Treating people fairly		82%</a:t>
              </a:r>
            </a:p>
            <a:p>
              <a:pPr defTabSz="800100" eaLnBrk="0" fontAlgn="auto" hangingPunct="0">
                <a:buSzTx/>
                <a:defRPr/>
              </a:pPr>
              <a:r>
                <a:rPr lang="en-US" sz="1400" b="1" kern="0" dirty="0" smtClean="0">
                  <a:solidFill>
                    <a:srgbClr val="FFFFFF"/>
                  </a:solidFill>
                </a:rPr>
                <a:t>Involving employees		75%</a:t>
              </a:r>
            </a:p>
            <a:p>
              <a:pPr defTabSz="800100" eaLnBrk="0" fontAlgn="auto" hangingPunct="0">
                <a:buSzTx/>
                <a:defRPr/>
              </a:pPr>
              <a:r>
                <a:rPr lang="en-US" sz="1400" b="1" kern="0" dirty="0" smtClean="0">
                  <a:solidFill>
                    <a:srgbClr val="FFFFFF"/>
                  </a:solidFill>
                </a:rPr>
                <a:t>Giving quality communications	70%</a:t>
              </a:r>
            </a:p>
            <a:p>
              <a:pPr defTabSz="800100" eaLnBrk="0" fontAlgn="auto" hangingPunct="0">
                <a:buSzTx/>
                <a:defRPr/>
              </a:pPr>
              <a:r>
                <a:rPr lang="en-US" sz="1400" b="1" kern="0" dirty="0" smtClean="0">
                  <a:solidFill>
                    <a:srgbClr val="FFFFFF"/>
                  </a:solidFill>
                </a:rPr>
                <a:t>Providing sufficient training		68%</a:t>
              </a:r>
            </a:p>
            <a:p>
              <a:pPr defTabSz="800100" eaLnBrk="0" fontAlgn="auto" hangingPunct="0">
                <a:buSzTx/>
                <a:defRPr/>
              </a:pPr>
              <a:r>
                <a:rPr lang="en-US" sz="1400" b="1" kern="0" dirty="0" smtClean="0">
                  <a:solidFill>
                    <a:srgbClr val="FFFFFF"/>
                  </a:solidFill>
                </a:rPr>
                <a:t>Using clear performance measures	65%</a:t>
              </a:r>
            </a:p>
            <a:p>
              <a:pPr defTabSz="800100" eaLnBrk="0" fontAlgn="auto" hangingPunct="0">
                <a:buSzTx/>
                <a:defRPr/>
              </a:pPr>
              <a:r>
                <a:rPr lang="en-US" sz="1400" b="1" kern="0" dirty="0" smtClean="0">
                  <a:solidFill>
                    <a:srgbClr val="FFFFFF"/>
                  </a:solidFill>
                </a:rPr>
                <a:t>Building teams after change		62%</a:t>
              </a:r>
            </a:p>
            <a:p>
              <a:pPr defTabSz="800100" eaLnBrk="0" fontAlgn="auto" hangingPunct="0">
                <a:buSzTx/>
                <a:defRPr/>
              </a:pPr>
              <a:r>
                <a:rPr lang="en-US" sz="1400" b="1" kern="0" dirty="0" smtClean="0">
                  <a:solidFill>
                    <a:srgbClr val="FFFFFF"/>
                  </a:solidFill>
                </a:rPr>
                <a:t>Focusing on culture/skill changes	62%</a:t>
              </a:r>
            </a:p>
            <a:p>
              <a:pPr defTabSz="800100" eaLnBrk="0" fontAlgn="auto" hangingPunct="0">
                <a:buSzTx/>
                <a:defRPr/>
              </a:pPr>
              <a:r>
                <a:rPr lang="en-US" sz="1400" b="1" kern="0" dirty="0" smtClean="0">
                  <a:solidFill>
                    <a:srgbClr val="FFFFFF"/>
                  </a:solidFill>
                </a:rPr>
                <a:t>Rewarding success		60%</a:t>
              </a:r>
            </a:p>
            <a:p>
              <a:pPr defTabSz="800100" eaLnBrk="0" fontAlgn="auto" hangingPunct="0">
                <a:buSzTx/>
                <a:defRPr/>
              </a:pPr>
              <a:r>
                <a:rPr lang="en-US" sz="1400" b="1" kern="0" dirty="0" smtClean="0">
                  <a:solidFill>
                    <a:srgbClr val="FFFFFF"/>
                  </a:solidFill>
                </a:rPr>
                <a:t>Using internal champions		60%</a:t>
              </a:r>
            </a:p>
          </p:txBody>
        </p:sp>
      </p:grpSp>
      <p:sp>
        <p:nvSpPr>
          <p:cNvPr id="24" name="Rectangle 23"/>
          <p:cNvSpPr/>
          <p:nvPr/>
        </p:nvSpPr>
        <p:spPr>
          <a:xfrm>
            <a:off x="357158" y="5500702"/>
            <a:ext cx="8572560" cy="57150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smtClean="0">
                <a:solidFill>
                  <a:srgbClr val="FFFFFF"/>
                </a:solidFill>
              </a:rPr>
              <a:t>The mentioned survey findings indicate that most of the barriers as well as success factors relate to PEOPLE, hence the need to manage them</a:t>
            </a:r>
            <a:endParaRPr lang="en-GB" sz="1400" b="1" dirty="0">
              <a:solidFill>
                <a:srgbClr val="FFFFFF"/>
              </a:solidFill>
            </a:endParaRPr>
          </a:p>
        </p:txBody>
      </p:sp>
    </p:spTree>
    <p:extLst>
      <p:ext uri="{BB962C8B-B14F-4D97-AF65-F5344CB8AC3E}">
        <p14:creationId xmlns:p14="http://schemas.microsoft.com/office/powerpoint/2010/main" val="41280639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checkerboard(across)">
                                      <p:cBhvr>
                                        <p:cTn id="7"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 Placeholder 8"/>
          <p:cNvSpPr>
            <a:spLocks noGrp="1"/>
          </p:cNvSpPr>
          <p:nvPr>
            <p:ph type="body" sz="quarter" idx="10"/>
          </p:nvPr>
        </p:nvSpPr>
        <p:spPr>
          <a:xfrm>
            <a:off x="180000" y="1778399"/>
            <a:ext cx="8769600" cy="1364849"/>
          </a:xfrm>
        </p:spPr>
        <p:style>
          <a:lnRef idx="1">
            <a:schemeClr val="accent3"/>
          </a:lnRef>
          <a:fillRef idx="3">
            <a:schemeClr val="accent3"/>
          </a:fillRef>
          <a:effectRef idx="2">
            <a:schemeClr val="accent3"/>
          </a:effectRef>
          <a:fontRef idx="minor">
            <a:schemeClr val="lt1"/>
          </a:fontRef>
        </p:style>
        <p:txBody>
          <a:bodyPr/>
          <a:lstStyle/>
          <a:p>
            <a:r>
              <a:rPr lang="en-GB" dirty="0" smtClean="0"/>
              <a:t>Let us understand some Change theories to better understand the approach for handling ‘People’ in the change management exercise</a:t>
            </a:r>
            <a:endParaRPr lang="en-GB" dirty="0"/>
          </a:p>
        </p:txBody>
      </p:sp>
      <p:pic>
        <p:nvPicPr>
          <p:cNvPr id="9218" name="Picture 2"/>
          <p:cNvPicPr>
            <a:picLocks noChangeAspect="1" noChangeArrowheads="1"/>
          </p:cNvPicPr>
          <p:nvPr/>
        </p:nvPicPr>
        <p:blipFill>
          <a:blip r:embed="rId3" cstate="print"/>
          <a:srcRect/>
          <a:stretch>
            <a:fillRect/>
          </a:stretch>
        </p:blipFill>
        <p:spPr bwMode="auto">
          <a:xfrm>
            <a:off x="2558300" y="3140968"/>
            <a:ext cx="5680824" cy="3168352"/>
          </a:xfrm>
          <a:prstGeom prst="rect">
            <a:avLst/>
          </a:prstGeom>
          <a:noFill/>
          <a:ln w="9525">
            <a:noFill/>
            <a:miter lim="800000"/>
            <a:headEnd/>
            <a:tailEnd/>
          </a:ln>
          <a:effectLst/>
        </p:spPr>
      </p:pic>
      <p:sp>
        <p:nvSpPr>
          <p:cNvPr id="6" name="TB4_Section_header"/>
          <p:cNvSpPr txBox="1">
            <a:spLocks noChangeArrowheads="1"/>
          </p:cNvSpPr>
          <p:nvPr/>
        </p:nvSpPr>
        <p:spPr bwMode="auto">
          <a:xfrm>
            <a:off x="168275" y="174625"/>
            <a:ext cx="5038725" cy="203200"/>
          </a:xfrm>
          <a:prstGeom prst="rect">
            <a:avLst/>
          </a:prstGeom>
          <a:noFill/>
          <a:ln w="9525">
            <a:noFill/>
            <a:miter lim="800000"/>
            <a:headEnd/>
            <a:tailEnd/>
          </a:ln>
          <a:effectLst/>
        </p:spPr>
        <p:txBody>
          <a:bodyPr wrap="none" lIns="0" tIns="0" rIns="0" bIns="0" anchor="b"/>
          <a:lstStyle/>
          <a:p>
            <a:pPr>
              <a:spcBef>
                <a:spcPct val="0"/>
              </a:spcBef>
              <a:spcAft>
                <a:spcPct val="0"/>
              </a:spcAft>
              <a:buSzTx/>
            </a:pPr>
            <a:r>
              <a:rPr lang="en-US" sz="1600" dirty="0" smtClean="0">
                <a:solidFill>
                  <a:srgbClr val="2666A6"/>
                </a:solidFill>
              </a:rPr>
              <a:t>Managing ‘People’ change in e-Governance projects</a:t>
            </a:r>
            <a:endParaRPr lang="en-US" sz="1600" dirty="0">
              <a:solidFill>
                <a:srgbClr val="2666A6"/>
              </a:solidFill>
            </a:endParaRPr>
          </a:p>
        </p:txBody>
      </p:sp>
    </p:spTree>
    <p:extLst>
      <p:ext uri="{BB962C8B-B14F-4D97-AF65-F5344CB8AC3E}">
        <p14:creationId xmlns:p14="http://schemas.microsoft.com/office/powerpoint/2010/main" val="229156312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19"/>
          <p:cNvSpPr>
            <a:spLocks noGrp="1" noChangeArrowheads="1"/>
          </p:cNvSpPr>
          <p:nvPr>
            <p:ph type="body" sz="quarter" idx="10"/>
          </p:nvPr>
        </p:nvSpPr>
        <p:spPr>
          <a:xfrm>
            <a:off x="168275" y="1624414"/>
            <a:ext cx="8769600" cy="4322363"/>
          </a:xfrm>
        </p:spPr>
        <p:txBody>
          <a:bodyPr/>
          <a:lstStyle/>
          <a:p>
            <a:pPr marL="0" lvl="1" indent="0">
              <a:buNone/>
            </a:pPr>
            <a:r>
              <a:rPr lang="en-US" sz="1600" dirty="0" smtClean="0"/>
              <a:t>One of the cornerstone models for understanding organizational change was developed by Kurt Lewin back in the 1950s. </a:t>
            </a:r>
          </a:p>
          <a:p>
            <a:pPr marL="0" lvl="1" indent="0">
              <a:buNone/>
            </a:pPr>
            <a:endParaRPr lang="en-US" sz="1600" dirty="0" smtClean="0"/>
          </a:p>
          <a:p>
            <a:pPr marL="234950" lvl="1" indent="-234950"/>
            <a:r>
              <a:rPr lang="en-US" b="1" i="1" dirty="0" smtClean="0"/>
              <a:t>Unfreezing: </a:t>
            </a:r>
            <a:r>
              <a:rPr lang="en-US" dirty="0" smtClean="0"/>
              <a:t>a person becomes ready to learn or acquire a new behavior, perhaps by recognizing the ineffectiveness of a current behavior or by learning about the benefits that would accrue if the new behavior were implemented.</a:t>
            </a:r>
          </a:p>
          <a:p>
            <a:pPr marL="234950" lvl="1" indent="-234950"/>
            <a:endParaRPr lang="en-US" b="1" i="1" dirty="0" smtClean="0"/>
          </a:p>
          <a:p>
            <a:pPr marL="234950" lvl="1" indent="-234950"/>
            <a:r>
              <a:rPr lang="en-US" b="1" i="1" dirty="0" smtClean="0"/>
              <a:t>Changing: </a:t>
            </a:r>
            <a:r>
              <a:rPr lang="en-US" dirty="0" smtClean="0"/>
              <a:t>a trial period during which the person familiarizes him or herself with the new behavior.</a:t>
            </a:r>
            <a:endParaRPr lang="en-US" b="1" i="1" dirty="0" smtClean="0"/>
          </a:p>
          <a:p>
            <a:pPr marL="0" lvl="1" indent="290513"/>
            <a:endParaRPr lang="en-US" b="1" i="1" dirty="0" smtClean="0"/>
          </a:p>
          <a:p>
            <a:pPr marL="0" lvl="1" indent="290513"/>
            <a:r>
              <a:rPr lang="en-US" b="1" i="1" dirty="0" smtClean="0"/>
              <a:t>Refreezing: </a:t>
            </a:r>
            <a:r>
              <a:rPr lang="en-US" dirty="0" smtClean="0"/>
              <a:t>new behavior becomes habitual or ingrained with the individual.</a:t>
            </a:r>
          </a:p>
          <a:p>
            <a:pPr marL="0" lvl="1" indent="0">
              <a:buNone/>
            </a:pPr>
            <a:endParaRPr lang="en-US" dirty="0" smtClean="0"/>
          </a:p>
          <a:p>
            <a:pPr marL="0" lvl="1" indent="0">
              <a:buNone/>
            </a:pPr>
            <a:r>
              <a:rPr lang="en-US" sz="1800" dirty="0" smtClean="0"/>
              <a:t/>
            </a:r>
            <a:br>
              <a:rPr lang="en-US" sz="1800" dirty="0" smtClean="0"/>
            </a:br>
            <a:endParaRPr lang="en-US" sz="1800" dirty="0" smtClean="0"/>
          </a:p>
        </p:txBody>
      </p:sp>
      <p:sp>
        <p:nvSpPr>
          <p:cNvPr id="798738" name="Rectangle 18"/>
          <p:cNvSpPr>
            <a:spLocks noGrp="1" noChangeArrowheads="1"/>
          </p:cNvSpPr>
          <p:nvPr>
            <p:ph type="title"/>
          </p:nvPr>
        </p:nvSpPr>
        <p:spPr>
          <a:xfrm>
            <a:off x="187638" y="608400"/>
            <a:ext cx="8805600" cy="820800"/>
          </a:xfrm>
        </p:spPr>
        <p:txBody>
          <a:bodyPr/>
          <a:lstStyle/>
          <a:p>
            <a:r>
              <a:rPr lang="en-US" dirty="0" smtClean="0"/>
              <a:t>Lewin's Change Management Model</a:t>
            </a:r>
            <a:br>
              <a:rPr lang="en-US" dirty="0" smtClean="0"/>
            </a:br>
            <a:r>
              <a:rPr lang="en-US" dirty="0" smtClean="0"/>
              <a:t/>
            </a:r>
            <a:br>
              <a:rPr lang="en-US" dirty="0" smtClean="0"/>
            </a:br>
            <a:r>
              <a:rPr lang="en-US" dirty="0" smtClean="0"/>
              <a:t/>
            </a:r>
            <a:br>
              <a:rPr lang="en-US" dirty="0" smtClean="0"/>
            </a:br>
            <a:r>
              <a:rPr lang="en-US" dirty="0" smtClean="0"/>
              <a:t>	</a:t>
            </a:r>
            <a:endParaRPr lang="en-US" dirty="0"/>
          </a:p>
        </p:txBody>
      </p:sp>
      <p:sp>
        <p:nvSpPr>
          <p:cNvPr id="7" name="Rectangle 6"/>
          <p:cNvSpPr/>
          <p:nvPr/>
        </p:nvSpPr>
        <p:spPr>
          <a:xfrm>
            <a:off x="71406" y="1285860"/>
            <a:ext cx="6286544" cy="338554"/>
          </a:xfrm>
          <a:prstGeom prst="rect">
            <a:avLst/>
          </a:prstGeom>
        </p:spPr>
        <p:txBody>
          <a:bodyPr wrap="square">
            <a:spAutoFit/>
          </a:bodyPr>
          <a:lstStyle/>
          <a:p>
            <a:r>
              <a:rPr lang="en-US" sz="1600" b="1" kern="0" dirty="0" smtClean="0">
                <a:solidFill>
                  <a:srgbClr val="3A4972"/>
                </a:solidFill>
                <a:latin typeface="Arial"/>
                <a:cs typeface="Arial"/>
              </a:rPr>
              <a:t>Understanding the Three Stages of Change</a:t>
            </a:r>
          </a:p>
        </p:txBody>
      </p:sp>
      <p:sp>
        <p:nvSpPr>
          <p:cNvPr id="11" name="TB4_Section_header"/>
          <p:cNvSpPr txBox="1">
            <a:spLocks noChangeArrowheads="1"/>
          </p:cNvSpPr>
          <p:nvPr/>
        </p:nvSpPr>
        <p:spPr bwMode="auto">
          <a:xfrm>
            <a:off x="168275" y="174625"/>
            <a:ext cx="5038725" cy="203200"/>
          </a:xfrm>
          <a:prstGeom prst="rect">
            <a:avLst/>
          </a:prstGeom>
          <a:noFill/>
          <a:ln w="9525">
            <a:noFill/>
            <a:miter lim="800000"/>
            <a:headEnd/>
            <a:tailEnd/>
          </a:ln>
          <a:effectLst/>
        </p:spPr>
        <p:txBody>
          <a:bodyPr wrap="none" lIns="0" tIns="0" rIns="0" bIns="0" anchor="b"/>
          <a:lstStyle/>
          <a:p>
            <a:pPr>
              <a:spcBef>
                <a:spcPct val="0"/>
              </a:spcBef>
              <a:spcAft>
                <a:spcPct val="0"/>
              </a:spcAft>
              <a:buSzTx/>
            </a:pPr>
            <a:r>
              <a:rPr lang="en-US" sz="1600" dirty="0" smtClean="0">
                <a:solidFill>
                  <a:srgbClr val="2666A6"/>
                </a:solidFill>
              </a:rPr>
              <a:t>Managing ‘People’ change in e-Governance projects</a:t>
            </a:r>
            <a:endParaRPr lang="en-US" sz="1600" dirty="0">
              <a:solidFill>
                <a:srgbClr val="2666A6"/>
              </a:solidFill>
            </a:endParaRPr>
          </a:p>
        </p:txBody>
      </p:sp>
    </p:spTree>
    <p:extLst>
      <p:ext uri="{BB962C8B-B14F-4D97-AF65-F5344CB8AC3E}">
        <p14:creationId xmlns:p14="http://schemas.microsoft.com/office/powerpoint/2010/main" val="124538693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38" name="Rectangle 18"/>
          <p:cNvSpPr>
            <a:spLocks noGrp="1" noChangeArrowheads="1"/>
          </p:cNvSpPr>
          <p:nvPr>
            <p:ph type="title"/>
          </p:nvPr>
        </p:nvSpPr>
        <p:spPr>
          <a:xfrm>
            <a:off x="187638" y="608400"/>
            <a:ext cx="8805600" cy="820800"/>
          </a:xfrm>
        </p:spPr>
        <p:txBody>
          <a:bodyPr/>
          <a:lstStyle/>
          <a:p>
            <a:r>
              <a:rPr lang="en-US" dirty="0" smtClean="0"/>
              <a:t>Lewin's Change Management Model</a:t>
            </a:r>
            <a:br>
              <a:rPr lang="en-US" dirty="0" smtClean="0"/>
            </a:br>
            <a:r>
              <a:rPr lang="en-US" dirty="0" smtClean="0"/>
              <a:t/>
            </a:r>
            <a:br>
              <a:rPr lang="en-US" dirty="0" smtClean="0"/>
            </a:br>
            <a:r>
              <a:rPr lang="en-US" dirty="0" smtClean="0"/>
              <a:t/>
            </a:r>
            <a:br>
              <a:rPr lang="en-US" dirty="0" smtClean="0"/>
            </a:br>
            <a:r>
              <a:rPr lang="en-US" dirty="0" smtClean="0"/>
              <a:t>	</a:t>
            </a:r>
            <a:endParaRPr lang="en-US" dirty="0"/>
          </a:p>
        </p:txBody>
      </p:sp>
      <p:sp>
        <p:nvSpPr>
          <p:cNvPr id="7" name="Rectangle 6"/>
          <p:cNvSpPr/>
          <p:nvPr/>
        </p:nvSpPr>
        <p:spPr>
          <a:xfrm>
            <a:off x="71406" y="1285860"/>
            <a:ext cx="6286544" cy="338554"/>
          </a:xfrm>
          <a:prstGeom prst="rect">
            <a:avLst/>
          </a:prstGeom>
        </p:spPr>
        <p:txBody>
          <a:bodyPr wrap="square">
            <a:spAutoFit/>
          </a:bodyPr>
          <a:lstStyle/>
          <a:p>
            <a:r>
              <a:rPr lang="en-US" sz="1600" b="1" kern="0" dirty="0" smtClean="0">
                <a:solidFill>
                  <a:srgbClr val="3A4972"/>
                </a:solidFill>
                <a:latin typeface="Arial"/>
                <a:cs typeface="Arial"/>
              </a:rPr>
              <a:t>Unfreezing involved breaking the existing status quo</a:t>
            </a:r>
          </a:p>
        </p:txBody>
      </p:sp>
      <p:grpSp>
        <p:nvGrpSpPr>
          <p:cNvPr id="2" name="Group 38"/>
          <p:cNvGrpSpPr/>
          <p:nvPr/>
        </p:nvGrpSpPr>
        <p:grpSpPr>
          <a:xfrm>
            <a:off x="784992" y="1785926"/>
            <a:ext cx="7430346" cy="3214710"/>
            <a:chOff x="285720" y="2714620"/>
            <a:chExt cx="7430346" cy="3214710"/>
          </a:xfrm>
        </p:grpSpPr>
        <p:cxnSp>
          <p:nvCxnSpPr>
            <p:cNvPr id="9" name="Straight Connector 8"/>
            <p:cNvCxnSpPr/>
            <p:nvPr/>
          </p:nvCxnSpPr>
          <p:spPr>
            <a:xfrm rot="5400000">
              <a:off x="-284990" y="4142586"/>
              <a:ext cx="2857520"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10" name="Straight Arrow Connector 9"/>
            <p:cNvCxnSpPr/>
            <p:nvPr/>
          </p:nvCxnSpPr>
          <p:spPr>
            <a:xfrm>
              <a:off x="1143770" y="5570552"/>
              <a:ext cx="6572296"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a:off x="1142976" y="4498982"/>
              <a:ext cx="2000264" cy="1588"/>
            </a:xfrm>
            <a:prstGeom prst="line">
              <a:avLst/>
            </a:prstGeom>
            <a:ln>
              <a:prstDash val="dash"/>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4643438" y="3141660"/>
              <a:ext cx="2000264"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flipV="1">
              <a:off x="3143240" y="3143248"/>
              <a:ext cx="1500198" cy="1357322"/>
            </a:xfrm>
            <a:prstGeom prst="line">
              <a:avLst/>
            </a:prstGeom>
            <a:ln>
              <a:prstDash val="dash"/>
            </a:ln>
          </p:spPr>
          <p:style>
            <a:lnRef idx="1">
              <a:schemeClr val="accent1"/>
            </a:lnRef>
            <a:fillRef idx="0">
              <a:schemeClr val="accent1"/>
            </a:fillRef>
            <a:effectRef idx="0">
              <a:schemeClr val="accent1"/>
            </a:effectRef>
            <a:fontRef idx="minor">
              <a:schemeClr val="tx1"/>
            </a:fontRef>
          </p:style>
        </p:cxnSp>
        <p:sp>
          <p:nvSpPr>
            <p:cNvPr id="20" name="TextBox 19"/>
            <p:cNvSpPr txBox="1"/>
            <p:nvPr/>
          </p:nvSpPr>
          <p:spPr>
            <a:xfrm>
              <a:off x="285720" y="4429132"/>
              <a:ext cx="1000132" cy="523220"/>
            </a:xfrm>
            <a:prstGeom prst="rect">
              <a:avLst/>
            </a:prstGeom>
            <a:noFill/>
          </p:spPr>
          <p:txBody>
            <a:bodyPr wrap="square" rtlCol="0">
              <a:spAutoFit/>
            </a:bodyPr>
            <a:lstStyle/>
            <a:p>
              <a:pPr algn="ctr"/>
              <a:r>
                <a:rPr lang="en-US" sz="1400" b="1" dirty="0" smtClean="0">
                  <a:solidFill>
                    <a:srgbClr val="3A4972"/>
                  </a:solidFill>
                </a:rPr>
                <a:t>Status Quo</a:t>
              </a:r>
            </a:p>
          </p:txBody>
        </p:sp>
        <p:sp>
          <p:nvSpPr>
            <p:cNvPr id="21" name="TextBox 20"/>
            <p:cNvSpPr txBox="1"/>
            <p:nvPr/>
          </p:nvSpPr>
          <p:spPr>
            <a:xfrm>
              <a:off x="1285852" y="3071810"/>
              <a:ext cx="1500198" cy="461665"/>
            </a:xfrm>
            <a:prstGeom prst="rect">
              <a:avLst/>
            </a:prstGeom>
            <a:noFill/>
          </p:spPr>
          <p:txBody>
            <a:bodyPr wrap="square" rtlCol="0">
              <a:spAutoFit/>
            </a:bodyPr>
            <a:lstStyle/>
            <a:p>
              <a:pPr algn="ctr"/>
              <a:r>
                <a:rPr lang="en-US" sz="1200" b="1" dirty="0" smtClean="0">
                  <a:solidFill>
                    <a:srgbClr val="3A4972"/>
                  </a:solidFill>
                </a:rPr>
                <a:t>Restraining Forces</a:t>
              </a:r>
            </a:p>
          </p:txBody>
        </p:sp>
        <p:sp>
          <p:nvSpPr>
            <p:cNvPr id="22" name="TextBox 21"/>
            <p:cNvSpPr txBox="1"/>
            <p:nvPr/>
          </p:nvSpPr>
          <p:spPr>
            <a:xfrm>
              <a:off x="1285852" y="5223703"/>
              <a:ext cx="1500198" cy="276999"/>
            </a:xfrm>
            <a:prstGeom prst="rect">
              <a:avLst/>
            </a:prstGeom>
            <a:noFill/>
          </p:spPr>
          <p:txBody>
            <a:bodyPr wrap="square" rtlCol="0">
              <a:spAutoFit/>
            </a:bodyPr>
            <a:lstStyle/>
            <a:p>
              <a:pPr algn="ctr"/>
              <a:r>
                <a:rPr lang="en-US" sz="1200" b="1" dirty="0" smtClean="0">
                  <a:solidFill>
                    <a:srgbClr val="3A4972"/>
                  </a:solidFill>
                </a:rPr>
                <a:t>Driving Forces</a:t>
              </a:r>
            </a:p>
          </p:txBody>
        </p:sp>
        <p:cxnSp>
          <p:nvCxnSpPr>
            <p:cNvPr id="24" name="Straight Arrow Connector 23"/>
            <p:cNvCxnSpPr/>
            <p:nvPr/>
          </p:nvCxnSpPr>
          <p:spPr>
            <a:xfrm rot="5400000">
              <a:off x="1143770" y="4000504"/>
              <a:ext cx="857256"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5" name="Straight Arrow Connector 24"/>
            <p:cNvCxnSpPr/>
            <p:nvPr/>
          </p:nvCxnSpPr>
          <p:spPr>
            <a:xfrm rot="5400000">
              <a:off x="1358878" y="3999710"/>
              <a:ext cx="857256"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6" name="Straight Arrow Connector 25"/>
            <p:cNvCxnSpPr/>
            <p:nvPr/>
          </p:nvCxnSpPr>
          <p:spPr>
            <a:xfrm rot="5400000">
              <a:off x="1573192" y="3999710"/>
              <a:ext cx="857256"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7" name="Straight Arrow Connector 26"/>
            <p:cNvCxnSpPr/>
            <p:nvPr/>
          </p:nvCxnSpPr>
          <p:spPr>
            <a:xfrm rot="5400000">
              <a:off x="1787506" y="3999710"/>
              <a:ext cx="857256"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8" name="Straight Arrow Connector 27"/>
            <p:cNvCxnSpPr/>
            <p:nvPr/>
          </p:nvCxnSpPr>
          <p:spPr>
            <a:xfrm rot="5400000">
              <a:off x="2000232" y="3999710"/>
              <a:ext cx="857256"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2" name="Straight Arrow Connector 31"/>
            <p:cNvCxnSpPr/>
            <p:nvPr/>
          </p:nvCxnSpPr>
          <p:spPr>
            <a:xfrm rot="5400000" flipH="1" flipV="1">
              <a:off x="1357290" y="4929198"/>
              <a:ext cx="428628"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3" name="Straight Arrow Connector 32"/>
            <p:cNvCxnSpPr/>
            <p:nvPr/>
          </p:nvCxnSpPr>
          <p:spPr>
            <a:xfrm rot="5400000" flipH="1" flipV="1">
              <a:off x="1570809" y="4928404"/>
              <a:ext cx="428628"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4" name="Straight Arrow Connector 33"/>
            <p:cNvCxnSpPr/>
            <p:nvPr/>
          </p:nvCxnSpPr>
          <p:spPr>
            <a:xfrm rot="5400000" flipH="1" flipV="1">
              <a:off x="1785123" y="4928404"/>
              <a:ext cx="428628"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5" name="Straight Arrow Connector 34"/>
            <p:cNvCxnSpPr/>
            <p:nvPr/>
          </p:nvCxnSpPr>
          <p:spPr>
            <a:xfrm rot="5400000" flipH="1" flipV="1">
              <a:off x="1999438" y="4928404"/>
              <a:ext cx="428628"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6" name="Straight Arrow Connector 35"/>
            <p:cNvCxnSpPr/>
            <p:nvPr/>
          </p:nvCxnSpPr>
          <p:spPr>
            <a:xfrm rot="5400000" flipH="1" flipV="1">
              <a:off x="2213752" y="4928404"/>
              <a:ext cx="428628"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37" name="TextBox 36"/>
            <p:cNvSpPr txBox="1"/>
            <p:nvPr/>
          </p:nvSpPr>
          <p:spPr>
            <a:xfrm>
              <a:off x="285720" y="3000372"/>
              <a:ext cx="1000132" cy="523220"/>
            </a:xfrm>
            <a:prstGeom prst="rect">
              <a:avLst/>
            </a:prstGeom>
            <a:noFill/>
          </p:spPr>
          <p:txBody>
            <a:bodyPr wrap="square" rtlCol="0">
              <a:spAutoFit/>
            </a:bodyPr>
            <a:lstStyle/>
            <a:p>
              <a:pPr algn="ctr"/>
              <a:r>
                <a:rPr lang="en-US" sz="1400" b="1" dirty="0" smtClean="0">
                  <a:solidFill>
                    <a:srgbClr val="3A4972"/>
                  </a:solidFill>
                </a:rPr>
                <a:t>Desired State</a:t>
              </a:r>
            </a:p>
          </p:txBody>
        </p:sp>
        <p:sp>
          <p:nvSpPr>
            <p:cNvPr id="38" name="TextBox 37"/>
            <p:cNvSpPr txBox="1"/>
            <p:nvPr/>
          </p:nvSpPr>
          <p:spPr>
            <a:xfrm>
              <a:off x="4214810" y="5643578"/>
              <a:ext cx="785818" cy="285752"/>
            </a:xfrm>
            <a:prstGeom prst="rect">
              <a:avLst/>
            </a:prstGeom>
            <a:noFill/>
          </p:spPr>
          <p:txBody>
            <a:bodyPr wrap="square" rtlCol="0">
              <a:spAutoFit/>
            </a:bodyPr>
            <a:lstStyle/>
            <a:p>
              <a:r>
                <a:rPr lang="en-US" sz="1200" b="1" dirty="0" smtClean="0">
                  <a:solidFill>
                    <a:srgbClr val="3A4972"/>
                  </a:solidFill>
                </a:rPr>
                <a:t>Time</a:t>
              </a:r>
            </a:p>
          </p:txBody>
        </p:sp>
      </p:grpSp>
      <p:sp>
        <p:nvSpPr>
          <p:cNvPr id="40" name="Rectangle 39"/>
          <p:cNvSpPr/>
          <p:nvPr/>
        </p:nvSpPr>
        <p:spPr>
          <a:xfrm>
            <a:off x="1500166" y="5000636"/>
            <a:ext cx="6286544" cy="307777"/>
          </a:xfrm>
          <a:prstGeom prst="rect">
            <a:avLst/>
          </a:prstGeom>
        </p:spPr>
        <p:txBody>
          <a:bodyPr wrap="square">
            <a:spAutoFit/>
          </a:bodyPr>
          <a:lstStyle/>
          <a:p>
            <a:pPr algn="ctr"/>
            <a:r>
              <a:rPr lang="en-US" sz="1400" b="1" kern="0" dirty="0" smtClean="0">
                <a:solidFill>
                  <a:srgbClr val="3A4972"/>
                </a:solidFill>
                <a:latin typeface="Arial"/>
                <a:cs typeface="Arial"/>
              </a:rPr>
              <a:t>Lewin’s Force Field Analysis</a:t>
            </a:r>
          </a:p>
        </p:txBody>
      </p:sp>
      <p:sp>
        <p:nvSpPr>
          <p:cNvPr id="29" name="Rectangle 28"/>
          <p:cNvSpPr/>
          <p:nvPr/>
        </p:nvSpPr>
        <p:spPr>
          <a:xfrm>
            <a:off x="785786" y="5286388"/>
            <a:ext cx="7500990" cy="78581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smtClean="0">
                <a:solidFill>
                  <a:srgbClr val="FFFFFF"/>
                </a:solidFill>
              </a:rPr>
              <a:t>Equilibrium could more easily be moved if one could remove restraining forces since there were usually already driving forces in the system</a:t>
            </a:r>
            <a:endParaRPr lang="en-GB" sz="1400" b="1" dirty="0">
              <a:solidFill>
                <a:srgbClr val="FFFFFF"/>
              </a:solidFill>
            </a:endParaRPr>
          </a:p>
        </p:txBody>
      </p:sp>
    </p:spTree>
    <p:extLst>
      <p:ext uri="{BB962C8B-B14F-4D97-AF65-F5344CB8AC3E}">
        <p14:creationId xmlns:p14="http://schemas.microsoft.com/office/powerpoint/2010/main" val="3182899216"/>
      </p:ext>
    </p:extLst>
  </p:cSld>
  <p:clrMapOvr>
    <a:masterClrMapping/>
  </p:clrMapOvr>
  <p:timing>
    <p:tnLst>
      <p:par>
        <p:cTn id="1" dur="indefinite" restart="never" nodeType="tmRoot"/>
      </p:par>
    </p:tnLst>
  </p:timing>
</p:sld>
</file>

<file path=ppt/theme/theme1.xml><?xml version="1.0" encoding="utf-8"?>
<a:theme xmlns:a="http://schemas.openxmlformats.org/drawingml/2006/main" name="PwC">
  <a:themeElements>
    <a:clrScheme name="PwC PowerPoint Ocean Palette">
      <a:dk1>
        <a:srgbClr val="000000"/>
      </a:dk1>
      <a:lt1>
        <a:srgbClr val="FFFFFF"/>
      </a:lt1>
      <a:dk2>
        <a:srgbClr val="3A4972"/>
      </a:dk2>
      <a:lt2>
        <a:srgbClr val="B1DCEE"/>
      </a:lt2>
      <a:accent1>
        <a:srgbClr val="2666A6"/>
      </a:accent1>
      <a:accent2>
        <a:srgbClr val="3DA8D5"/>
      </a:accent2>
      <a:accent3>
        <a:srgbClr val="8BCBE6"/>
      </a:accent3>
      <a:accent4>
        <a:srgbClr val="B1DCEE"/>
      </a:accent4>
      <a:accent5>
        <a:srgbClr val="D8EEF7"/>
      </a:accent5>
      <a:accent6>
        <a:srgbClr val="3A4972"/>
      </a:accent6>
      <a:hlink>
        <a:srgbClr val="3DA8D5"/>
      </a:hlink>
      <a:folHlink>
        <a:srgbClr val="3A4972"/>
      </a:folHlink>
    </a:clrScheme>
    <a:fontScheme name="PwC">
      <a:majorFont>
        <a:latin typeface="Arial"/>
        <a:ea typeface=""/>
        <a:cs typeface=""/>
      </a:majorFont>
      <a:minorFont>
        <a:latin typeface="Arial"/>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noFill/>
      </a:spPr>
      <a:bodyPr wrap="square" rtlCol="0">
        <a:spAutoFit/>
      </a:bodyPr>
      <a:lstStyle>
        <a:defPPr>
          <a:defRPr dirty="0" err="1" smtClean="0">
            <a:solidFill>
              <a:schemeClr val="tx2"/>
            </a:solidFill>
          </a:defRPr>
        </a:defPPr>
      </a:lstStyle>
    </a:txDef>
  </a:objectDefaults>
  <a:extraClrSchemeLst/>
</a:theme>
</file>

<file path=ppt/theme/theme2.xml><?xml version="1.0" encoding="utf-8"?>
<a:theme xmlns:a="http://schemas.openxmlformats.org/drawingml/2006/main" name="Office Theme">
  <a:themeElements>
    <a:clrScheme name="PwC PowerPoint Ocean Palette">
      <a:dk1>
        <a:srgbClr val="000000"/>
      </a:dk1>
      <a:lt1>
        <a:srgbClr val="FFFFFF"/>
      </a:lt1>
      <a:dk2>
        <a:srgbClr val="3A4972"/>
      </a:dk2>
      <a:lt2>
        <a:srgbClr val="B1DCEE"/>
      </a:lt2>
      <a:accent1>
        <a:srgbClr val="2666A6"/>
      </a:accent1>
      <a:accent2>
        <a:srgbClr val="3DA8D5"/>
      </a:accent2>
      <a:accent3>
        <a:srgbClr val="8BCBE6"/>
      </a:accent3>
      <a:accent4>
        <a:srgbClr val="B1DCEE"/>
      </a:accent4>
      <a:accent5>
        <a:srgbClr val="D8EEF7"/>
      </a:accent5>
      <a:accent6>
        <a:srgbClr val="3A4972"/>
      </a:accent6>
      <a:hlink>
        <a:srgbClr val="3DA8D5"/>
      </a:hlink>
      <a:folHlink>
        <a:srgbClr val="3A4972"/>
      </a:folHlink>
    </a:clrScheme>
    <a:fontScheme name="PwC">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PwC Print Ocean">
      <a:dk1>
        <a:srgbClr val="000000"/>
      </a:dk1>
      <a:lt1>
        <a:srgbClr val="FFFFFF"/>
      </a:lt1>
      <a:dk2>
        <a:srgbClr val="00457C"/>
      </a:dk2>
      <a:lt2>
        <a:srgbClr val="FFFFFF"/>
      </a:lt2>
      <a:accent1>
        <a:srgbClr val="00A5D9"/>
      </a:accent1>
      <a:accent2>
        <a:srgbClr val="3DA8D5"/>
      </a:accent2>
      <a:accent3>
        <a:srgbClr val="8BCBE6"/>
      </a:accent3>
      <a:accent4>
        <a:srgbClr val="B1DCEE"/>
      </a:accent4>
      <a:accent5>
        <a:srgbClr val="D8EEF7"/>
      </a:accent5>
      <a:accent6>
        <a:srgbClr val="00457C"/>
      </a:accent6>
      <a:hlink>
        <a:srgbClr val="2666A6"/>
      </a:hlink>
      <a:folHlink>
        <a:srgbClr val="334063"/>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PwC</Template>
  <TotalTime>9607</TotalTime>
  <Words>3641</Words>
  <Application>Microsoft Office PowerPoint</Application>
  <PresentationFormat>On-screen Show (4:3)</PresentationFormat>
  <Paragraphs>376</Paragraphs>
  <Slides>22</Slides>
  <Notes>22</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22</vt:i4>
      </vt:variant>
    </vt:vector>
  </HeadingPairs>
  <TitlesOfParts>
    <vt:vector size="25" baseType="lpstr">
      <vt:lpstr>Arial</vt:lpstr>
      <vt:lpstr>Courier New</vt:lpstr>
      <vt:lpstr>PwC</vt:lpstr>
      <vt:lpstr>Managing People Change</vt:lpstr>
      <vt:lpstr>Overall Change Management Framework</vt:lpstr>
      <vt:lpstr>Overall Change Management Framework</vt:lpstr>
      <vt:lpstr>Overall Change Management Framework</vt:lpstr>
      <vt:lpstr>Overall Change Management Framework</vt:lpstr>
      <vt:lpstr>Barriers and success factors related to People</vt:lpstr>
      <vt:lpstr>PowerPoint Presentation</vt:lpstr>
      <vt:lpstr>Lewin's Change Management Model    </vt:lpstr>
      <vt:lpstr>Lewin's Change Management Model    </vt:lpstr>
      <vt:lpstr>John P Kotter's 'eight steps to successful change'    </vt:lpstr>
      <vt:lpstr>John P Kotter's eight steps to successful change    </vt:lpstr>
      <vt:lpstr>What is Change Management?</vt:lpstr>
      <vt:lpstr>Phases of Transformation: Journey from caterpillar to butterfly involves different kinds of emotions </vt:lpstr>
      <vt:lpstr>Approach to manage transformations  </vt:lpstr>
      <vt:lpstr>Managing ‘People’ during times of Change</vt:lpstr>
      <vt:lpstr>Understanding the Key stakeholders</vt:lpstr>
      <vt:lpstr> Assessing the Key stakeholders</vt:lpstr>
      <vt:lpstr>Stakeholder Mapping</vt:lpstr>
      <vt:lpstr>Understanding the Key stakeholders</vt:lpstr>
      <vt:lpstr>Stakeholder Engagement in e-Governance projects </vt:lpstr>
      <vt:lpstr>Approach to address people related challenges in Change Management</vt:lpstr>
      <vt:lpstr>PowerPoint Presentation</vt:lpstr>
    </vt:vector>
  </TitlesOfParts>
  <Company>PriceWaterhouseCoopers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None</dc:title>
  <dc:creator/>
  <cp:lastModifiedBy>user1234</cp:lastModifiedBy>
  <cp:revision>593</cp:revision>
  <dcterms:created xsi:type="dcterms:W3CDTF">2009-03-10T10:40:53Z</dcterms:created>
  <dcterms:modified xsi:type="dcterms:W3CDTF">2012-06-08T06:22:57Z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TB template version">
    <vt:i4>5</vt:i4>
  </property>
  <property fmtid="{D5CDD505-2E9C-101B-9397-08002B2CF9AE}" pid="3" name="TB template type">
    <vt:lpwstr>Onscreen</vt:lpwstr>
  </property>
  <property fmtid="{D5CDD505-2E9C-101B-9397-08002B2CF9AE}" pid="4" name="Template created by">
    <vt:lpwstr>PwC</vt:lpwstr>
  </property>
</Properties>
</file>